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C9DEF7F0-455D-4FDC-B302-27FB8F6D5D4B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CustomShape 1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BFB99E2C-43EF-4077-A249-52F921688B87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2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59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240" cy="3726720"/>
          </a:xfrm>
          <a:prstGeom prst="rect">
            <a:avLst/>
          </a:prstGeom>
        </p:spPr>
      </p:sp>
      <p:sp>
        <p:nvSpPr>
          <p:cNvPr id="592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7560" cy="4471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93" name="CustomShape 4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80290D3-02A5-4691-ADCB-FB36CEE398EA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2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CustomShape 1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157A76A-81EA-4FA3-A277-FA8E7D43181C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14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2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75" y="744538"/>
            <a:ext cx="6627813" cy="3727450"/>
          </a:xfrm>
          <a:prstGeom prst="rect">
            <a:avLst/>
          </a:prstGeom>
        </p:spPr>
      </p:sp>
      <p:sp>
        <p:nvSpPr>
          <p:cNvPr id="628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7560" cy="4471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29" name="CustomShape 4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D3C7C8E-E685-4A6B-AE2F-ACB190FB30B7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14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CustomShape 1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B46CF47D-CA93-4577-873A-7407AF59772E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15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3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240" cy="3726720"/>
          </a:xfrm>
          <a:prstGeom prst="rect">
            <a:avLst/>
          </a:prstGeom>
        </p:spPr>
      </p:sp>
      <p:sp>
        <p:nvSpPr>
          <p:cNvPr id="632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7560" cy="4471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33" name="CustomShape 4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FA7D86F-CF63-4605-A8A4-E09644073022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15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CustomShape 1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A708C187-227E-4253-8E83-88F37CAEACE4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3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59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240" cy="3726720"/>
          </a:xfrm>
          <a:prstGeom prst="rect">
            <a:avLst/>
          </a:prstGeom>
        </p:spPr>
      </p:sp>
      <p:sp>
        <p:nvSpPr>
          <p:cNvPr id="596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7560" cy="4471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97" name="CustomShape 4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AEA768A-2831-4318-B1E5-A81BE0B5D88F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3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CustomShape 1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3B5794E2-8C97-47EA-8A65-CB44297C088B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4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59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240" cy="3726720"/>
          </a:xfrm>
          <a:prstGeom prst="rect">
            <a:avLst/>
          </a:prstGeom>
        </p:spPr>
      </p:sp>
      <p:sp>
        <p:nvSpPr>
          <p:cNvPr id="600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7560" cy="4471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01" name="CustomShape 4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0C1392B-9F78-4530-95FA-76F6FEBD129F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4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CustomShape 1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96431284-CD4F-4009-A467-9CF59B485D21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5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0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240" cy="3726720"/>
          </a:xfrm>
          <a:prstGeom prst="rect">
            <a:avLst/>
          </a:prstGeom>
        </p:spPr>
      </p:sp>
      <p:sp>
        <p:nvSpPr>
          <p:cNvPr id="604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7560" cy="4471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05" name="CustomShape 4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57E2ECD-24EB-4F09-BDE4-A0AB32948841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5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CustomShape 1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A17B79E-AD65-46FF-A5E6-828FCE5E1CCA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6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0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240" cy="3726720"/>
          </a:xfrm>
          <a:prstGeom prst="rect">
            <a:avLst/>
          </a:prstGeom>
        </p:spPr>
      </p:sp>
      <p:sp>
        <p:nvSpPr>
          <p:cNvPr id="608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7560" cy="4471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09" name="CustomShape 4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1662EE8-1016-4DD6-8CC5-49142ED3359B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6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CustomShape 1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2DB2EABE-76D3-4C8B-A5E9-DE5D701C8797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7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1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240" cy="3726720"/>
          </a:xfrm>
          <a:prstGeom prst="rect">
            <a:avLst/>
          </a:prstGeom>
        </p:spPr>
      </p:sp>
      <p:sp>
        <p:nvSpPr>
          <p:cNvPr id="612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7560" cy="4471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3" name="CustomShape 4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2A8CF790-55D1-4D0C-9311-B533643A3142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7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CustomShape 1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26143A02-06E5-4B20-98EA-59F67D271477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8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1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240" cy="3726720"/>
          </a:xfrm>
          <a:prstGeom prst="rect">
            <a:avLst/>
          </a:prstGeom>
        </p:spPr>
      </p:sp>
      <p:sp>
        <p:nvSpPr>
          <p:cNvPr id="616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7560" cy="4471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7" name="CustomShape 4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7CA9C475-4C8F-4300-93AC-73E22F552D45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8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ustomShape 1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B4036123-527E-450C-8CB2-3124062097F3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9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1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00" y="744480"/>
            <a:ext cx="6627240" cy="3726720"/>
          </a:xfrm>
          <a:prstGeom prst="rect">
            <a:avLst/>
          </a:prstGeom>
        </p:spPr>
      </p:sp>
      <p:sp>
        <p:nvSpPr>
          <p:cNvPr id="620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7560" cy="4471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21" name="CustomShape 4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A500DE2-6E06-4833-BB22-4002FED52298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9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CustomShape 1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157FBAE-EDC1-4020-99ED-E901F527C86C}" type="slidenum">
              <a:rPr lang="ru-RU" sz="1200" b="0" strike="noStrike" spc="-1">
                <a:solidFill>
                  <a:srgbClr val="000000"/>
                </a:solidFill>
                <a:latin typeface="+mn-lt"/>
              </a:rPr>
              <a:t>13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62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66675" y="744538"/>
            <a:ext cx="6627813" cy="3727450"/>
          </a:xfrm>
          <a:prstGeom prst="rect">
            <a:avLst/>
          </a:prstGeom>
        </p:spPr>
      </p:sp>
      <p:sp>
        <p:nvSpPr>
          <p:cNvPr id="624" name="PlaceHolder 3"/>
          <p:cNvSpPr>
            <a:spLocks noGrp="1"/>
          </p:cNvSpPr>
          <p:nvPr>
            <p:ph type="body"/>
          </p:nvPr>
        </p:nvSpPr>
        <p:spPr>
          <a:xfrm>
            <a:off x="675720" y="4722840"/>
            <a:ext cx="5407560" cy="44715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25" name="CustomShape 4"/>
          <p:cNvSpPr/>
          <p:nvPr/>
        </p:nvSpPr>
        <p:spPr>
          <a:xfrm>
            <a:off x="3830400" y="9443880"/>
            <a:ext cx="2927160" cy="494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FDD89CB-7CA5-4D8D-9942-333CF316DC19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13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110160"/>
            <a:ext cx="8229240" cy="1048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4.jpe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wmf"/><Relationship Id="rId18" Type="http://schemas.openxmlformats.org/officeDocument/2006/relationships/image" Target="../media/image85.wmf"/><Relationship Id="rId26" Type="http://schemas.openxmlformats.org/officeDocument/2006/relationships/image" Target="../media/image93.wmf"/><Relationship Id="rId39" Type="http://schemas.openxmlformats.org/officeDocument/2006/relationships/image" Target="../media/image106.wmf"/><Relationship Id="rId21" Type="http://schemas.openxmlformats.org/officeDocument/2006/relationships/image" Target="../media/image88.wmf"/><Relationship Id="rId34" Type="http://schemas.openxmlformats.org/officeDocument/2006/relationships/image" Target="../media/image101.wmf"/><Relationship Id="rId42" Type="http://schemas.openxmlformats.org/officeDocument/2006/relationships/image" Target="../media/image109.wmf"/><Relationship Id="rId47" Type="http://schemas.openxmlformats.org/officeDocument/2006/relationships/image" Target="../media/image114.wmf"/><Relationship Id="rId50" Type="http://schemas.openxmlformats.org/officeDocument/2006/relationships/image" Target="../media/image117.wmf"/><Relationship Id="rId7" Type="http://schemas.openxmlformats.org/officeDocument/2006/relationships/image" Target="../media/image74.w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3.wmf"/><Relationship Id="rId29" Type="http://schemas.openxmlformats.org/officeDocument/2006/relationships/image" Target="../media/image96.wmf"/><Relationship Id="rId11" Type="http://schemas.openxmlformats.org/officeDocument/2006/relationships/image" Target="../media/image78.wmf"/><Relationship Id="rId24" Type="http://schemas.openxmlformats.org/officeDocument/2006/relationships/image" Target="../media/image91.wmf"/><Relationship Id="rId32" Type="http://schemas.openxmlformats.org/officeDocument/2006/relationships/image" Target="../media/image99.wmf"/><Relationship Id="rId37" Type="http://schemas.openxmlformats.org/officeDocument/2006/relationships/image" Target="../media/image104.wmf"/><Relationship Id="rId40" Type="http://schemas.openxmlformats.org/officeDocument/2006/relationships/image" Target="../media/image107.wmf"/><Relationship Id="rId45" Type="http://schemas.openxmlformats.org/officeDocument/2006/relationships/image" Target="../media/image112.wmf"/><Relationship Id="rId5" Type="http://schemas.openxmlformats.org/officeDocument/2006/relationships/image" Target="../media/image72.wmf"/><Relationship Id="rId15" Type="http://schemas.openxmlformats.org/officeDocument/2006/relationships/image" Target="../media/image82.wmf"/><Relationship Id="rId23" Type="http://schemas.openxmlformats.org/officeDocument/2006/relationships/image" Target="../media/image90.wmf"/><Relationship Id="rId28" Type="http://schemas.openxmlformats.org/officeDocument/2006/relationships/image" Target="../media/image95.wmf"/><Relationship Id="rId36" Type="http://schemas.openxmlformats.org/officeDocument/2006/relationships/image" Target="../media/image103.wmf"/><Relationship Id="rId49" Type="http://schemas.openxmlformats.org/officeDocument/2006/relationships/image" Target="../media/image116.wmf"/><Relationship Id="rId10" Type="http://schemas.openxmlformats.org/officeDocument/2006/relationships/image" Target="../media/image77.wmf"/><Relationship Id="rId19" Type="http://schemas.openxmlformats.org/officeDocument/2006/relationships/image" Target="../media/image86.wmf"/><Relationship Id="rId31" Type="http://schemas.openxmlformats.org/officeDocument/2006/relationships/image" Target="../media/image98.wmf"/><Relationship Id="rId44" Type="http://schemas.openxmlformats.org/officeDocument/2006/relationships/image" Target="../media/image111.wmf"/><Relationship Id="rId4" Type="http://schemas.openxmlformats.org/officeDocument/2006/relationships/image" Target="../media/image71.wmf"/><Relationship Id="rId9" Type="http://schemas.openxmlformats.org/officeDocument/2006/relationships/image" Target="../media/image76.wmf"/><Relationship Id="rId14" Type="http://schemas.openxmlformats.org/officeDocument/2006/relationships/image" Target="../media/image81.wmf"/><Relationship Id="rId22" Type="http://schemas.openxmlformats.org/officeDocument/2006/relationships/image" Target="../media/image89.wmf"/><Relationship Id="rId27" Type="http://schemas.openxmlformats.org/officeDocument/2006/relationships/image" Target="../media/image94.wmf"/><Relationship Id="rId30" Type="http://schemas.openxmlformats.org/officeDocument/2006/relationships/image" Target="../media/image97.wmf"/><Relationship Id="rId35" Type="http://schemas.openxmlformats.org/officeDocument/2006/relationships/image" Target="../media/image102.wmf"/><Relationship Id="rId43" Type="http://schemas.openxmlformats.org/officeDocument/2006/relationships/image" Target="../media/image110.wmf"/><Relationship Id="rId48" Type="http://schemas.openxmlformats.org/officeDocument/2006/relationships/image" Target="../media/image115.wmf"/><Relationship Id="rId8" Type="http://schemas.openxmlformats.org/officeDocument/2006/relationships/image" Target="../media/image75.wmf"/><Relationship Id="rId51" Type="http://schemas.openxmlformats.org/officeDocument/2006/relationships/image" Target="../media/image118.wmf"/><Relationship Id="rId3" Type="http://schemas.openxmlformats.org/officeDocument/2006/relationships/image" Target="../media/image8.png"/><Relationship Id="rId12" Type="http://schemas.openxmlformats.org/officeDocument/2006/relationships/image" Target="../media/image79.wmf"/><Relationship Id="rId17" Type="http://schemas.openxmlformats.org/officeDocument/2006/relationships/image" Target="../media/image84.wmf"/><Relationship Id="rId25" Type="http://schemas.openxmlformats.org/officeDocument/2006/relationships/image" Target="../media/image92.wmf"/><Relationship Id="rId33" Type="http://schemas.openxmlformats.org/officeDocument/2006/relationships/image" Target="../media/image100.wmf"/><Relationship Id="rId38" Type="http://schemas.openxmlformats.org/officeDocument/2006/relationships/image" Target="../media/image105.wmf"/><Relationship Id="rId46" Type="http://schemas.openxmlformats.org/officeDocument/2006/relationships/image" Target="../media/image113.wmf"/><Relationship Id="rId20" Type="http://schemas.openxmlformats.org/officeDocument/2006/relationships/image" Target="../media/image87.wmf"/><Relationship Id="rId41" Type="http://schemas.openxmlformats.org/officeDocument/2006/relationships/image" Target="../media/image108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wmf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wmf"/><Relationship Id="rId18" Type="http://schemas.openxmlformats.org/officeDocument/2006/relationships/image" Target="../media/image84.wmf"/><Relationship Id="rId26" Type="http://schemas.openxmlformats.org/officeDocument/2006/relationships/image" Target="../media/image92.wmf"/><Relationship Id="rId39" Type="http://schemas.openxmlformats.org/officeDocument/2006/relationships/image" Target="../media/image105.wmf"/><Relationship Id="rId21" Type="http://schemas.openxmlformats.org/officeDocument/2006/relationships/image" Target="../media/image87.wmf"/><Relationship Id="rId34" Type="http://schemas.openxmlformats.org/officeDocument/2006/relationships/image" Target="../media/image100.wmf"/><Relationship Id="rId42" Type="http://schemas.openxmlformats.org/officeDocument/2006/relationships/image" Target="../media/image108.wmf"/><Relationship Id="rId47" Type="http://schemas.openxmlformats.org/officeDocument/2006/relationships/image" Target="../media/image113.wmf"/><Relationship Id="rId50" Type="http://schemas.openxmlformats.org/officeDocument/2006/relationships/image" Target="../media/image116.wmf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2.wmf"/><Relationship Id="rId29" Type="http://schemas.openxmlformats.org/officeDocument/2006/relationships/image" Target="../media/image95.wmf"/><Relationship Id="rId11" Type="http://schemas.openxmlformats.org/officeDocument/2006/relationships/image" Target="../media/image77.wmf"/><Relationship Id="rId24" Type="http://schemas.openxmlformats.org/officeDocument/2006/relationships/image" Target="../media/image90.wmf"/><Relationship Id="rId32" Type="http://schemas.openxmlformats.org/officeDocument/2006/relationships/image" Target="../media/image98.wmf"/><Relationship Id="rId37" Type="http://schemas.openxmlformats.org/officeDocument/2006/relationships/image" Target="../media/image103.wmf"/><Relationship Id="rId40" Type="http://schemas.openxmlformats.org/officeDocument/2006/relationships/image" Target="../media/image106.wmf"/><Relationship Id="rId45" Type="http://schemas.openxmlformats.org/officeDocument/2006/relationships/image" Target="../media/image111.wmf"/><Relationship Id="rId53" Type="http://schemas.openxmlformats.org/officeDocument/2006/relationships/image" Target="../media/image119.wmf"/><Relationship Id="rId5" Type="http://schemas.openxmlformats.org/officeDocument/2006/relationships/image" Target="../media/image71.wmf"/><Relationship Id="rId10" Type="http://schemas.openxmlformats.org/officeDocument/2006/relationships/image" Target="../media/image76.wmf"/><Relationship Id="rId19" Type="http://schemas.openxmlformats.org/officeDocument/2006/relationships/image" Target="../media/image85.wmf"/><Relationship Id="rId31" Type="http://schemas.openxmlformats.org/officeDocument/2006/relationships/image" Target="../media/image97.wmf"/><Relationship Id="rId44" Type="http://schemas.openxmlformats.org/officeDocument/2006/relationships/image" Target="../media/image110.wmf"/><Relationship Id="rId52" Type="http://schemas.openxmlformats.org/officeDocument/2006/relationships/package" Target="../embeddings/_________Microsoft_Word.docx"/><Relationship Id="rId4" Type="http://schemas.openxmlformats.org/officeDocument/2006/relationships/image" Target="../media/image8.png"/><Relationship Id="rId9" Type="http://schemas.openxmlformats.org/officeDocument/2006/relationships/image" Target="../media/image75.wmf"/><Relationship Id="rId14" Type="http://schemas.openxmlformats.org/officeDocument/2006/relationships/image" Target="../media/image80.wmf"/><Relationship Id="rId22" Type="http://schemas.openxmlformats.org/officeDocument/2006/relationships/image" Target="../media/image88.wmf"/><Relationship Id="rId27" Type="http://schemas.openxmlformats.org/officeDocument/2006/relationships/image" Target="../media/image93.wmf"/><Relationship Id="rId30" Type="http://schemas.openxmlformats.org/officeDocument/2006/relationships/image" Target="../media/image96.wmf"/><Relationship Id="rId35" Type="http://schemas.openxmlformats.org/officeDocument/2006/relationships/image" Target="../media/image101.wmf"/><Relationship Id="rId43" Type="http://schemas.openxmlformats.org/officeDocument/2006/relationships/image" Target="../media/image109.wmf"/><Relationship Id="rId48" Type="http://schemas.openxmlformats.org/officeDocument/2006/relationships/image" Target="../media/image114.wmf"/><Relationship Id="rId8" Type="http://schemas.openxmlformats.org/officeDocument/2006/relationships/image" Target="../media/image74.wmf"/><Relationship Id="rId51" Type="http://schemas.openxmlformats.org/officeDocument/2006/relationships/image" Target="../media/image117.wmf"/><Relationship Id="rId3" Type="http://schemas.openxmlformats.org/officeDocument/2006/relationships/notesSlide" Target="../notesSlides/notesSlide11.xml"/><Relationship Id="rId12" Type="http://schemas.openxmlformats.org/officeDocument/2006/relationships/image" Target="../media/image78.wmf"/><Relationship Id="rId17" Type="http://schemas.openxmlformats.org/officeDocument/2006/relationships/image" Target="../media/image83.wmf"/><Relationship Id="rId25" Type="http://schemas.openxmlformats.org/officeDocument/2006/relationships/image" Target="../media/image91.wmf"/><Relationship Id="rId33" Type="http://schemas.openxmlformats.org/officeDocument/2006/relationships/image" Target="../media/image99.wmf"/><Relationship Id="rId38" Type="http://schemas.openxmlformats.org/officeDocument/2006/relationships/image" Target="../media/image104.wmf"/><Relationship Id="rId46" Type="http://schemas.openxmlformats.org/officeDocument/2006/relationships/image" Target="../media/image112.wmf"/><Relationship Id="rId20" Type="http://schemas.openxmlformats.org/officeDocument/2006/relationships/image" Target="../media/image86.wmf"/><Relationship Id="rId41" Type="http://schemas.openxmlformats.org/officeDocument/2006/relationships/image" Target="../media/image10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wmf"/><Relationship Id="rId15" Type="http://schemas.openxmlformats.org/officeDocument/2006/relationships/image" Target="../media/image81.wmf"/><Relationship Id="rId23" Type="http://schemas.openxmlformats.org/officeDocument/2006/relationships/image" Target="../media/image89.wmf"/><Relationship Id="rId28" Type="http://schemas.openxmlformats.org/officeDocument/2006/relationships/image" Target="../media/image94.wmf"/><Relationship Id="rId36" Type="http://schemas.openxmlformats.org/officeDocument/2006/relationships/image" Target="../media/image102.wmf"/><Relationship Id="rId49" Type="http://schemas.openxmlformats.org/officeDocument/2006/relationships/image" Target="../media/image11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vas@mil.ru" TargetMode="External"/><Relationship Id="rId4" Type="http://schemas.openxmlformats.org/officeDocument/2006/relationships/hyperlink" Target="mailto:vas_umo@mil.r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wmf"/><Relationship Id="rId4" Type="http://schemas.openxmlformats.org/officeDocument/2006/relationships/image" Target="../media/image27.wmf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8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8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8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/>
          <p:cNvPicPr/>
          <p:nvPr/>
        </p:nvPicPr>
        <p:blipFill>
          <a:blip r:embed="rId2"/>
          <a:stretch/>
        </p:blipFill>
        <p:spPr>
          <a:xfrm>
            <a:off x="7632000" y="4122000"/>
            <a:ext cx="1531080" cy="1020240"/>
          </a:xfrm>
          <a:prstGeom prst="rect">
            <a:avLst/>
          </a:prstGeom>
          <a:ln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216360" y="132120"/>
            <a:ext cx="8782200" cy="3989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/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800" b="1" strike="noStrike" spc="-1">
                <a:solidFill>
                  <a:srgbClr val="A50021"/>
                </a:solidFill>
                <a:latin typeface="Times New Roman"/>
                <a:ea typeface="Meiryo"/>
              </a:rPr>
              <a:t>Федеральное государственное казенное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800" b="1" strike="noStrike" spc="-1">
                <a:solidFill>
                  <a:srgbClr val="A50021"/>
                </a:solidFill>
                <a:latin typeface="Times New Roman"/>
                <a:ea typeface="Meiryo"/>
              </a:rPr>
              <a:t>военное образовательное учреждение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800" b="1" strike="noStrike" spc="-1">
                <a:solidFill>
                  <a:srgbClr val="A50021"/>
                </a:solidFill>
                <a:latin typeface="Times New Roman"/>
                <a:ea typeface="Meiryo"/>
              </a:rPr>
              <a:t>высшего образования 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800" b="1" strike="noStrike" spc="-1">
                <a:solidFill>
                  <a:srgbClr val="A50021"/>
                </a:solidFill>
                <a:latin typeface="Times New Roman"/>
                <a:ea typeface="Meiryo"/>
              </a:rPr>
              <a:t>«Военная орденов Жукова и Ленина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800" b="1" strike="noStrike" spc="-1">
                <a:solidFill>
                  <a:srgbClr val="A50021"/>
                </a:solidFill>
                <a:latin typeface="Times New Roman"/>
                <a:ea typeface="Meiryo"/>
              </a:rPr>
              <a:t>Краснознаменная академия связи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800" b="1" strike="noStrike" spc="-1">
                <a:solidFill>
                  <a:srgbClr val="A50021"/>
                </a:solidFill>
                <a:latin typeface="Times New Roman"/>
                <a:ea typeface="Meiryo"/>
              </a:rPr>
              <a:t>имени Маршала Советского Союза С.М.Буденного»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800" b="1" strike="noStrike" spc="-1">
                <a:solidFill>
                  <a:srgbClr val="A50021"/>
                </a:solidFill>
                <a:latin typeface="Times New Roman"/>
                <a:ea typeface="Meiryo"/>
              </a:rPr>
              <a:t>Министерства обороны Российской Федерации</a:t>
            </a:r>
            <a:r>
              <a:rPr lang="ru-RU" sz="2800" b="1" strike="noStrike" spc="-1">
                <a:solidFill>
                  <a:srgbClr val="CC0000"/>
                </a:solidFill>
                <a:latin typeface="Times New Roman"/>
                <a:ea typeface="Meiryo"/>
              </a:rPr>
              <a:t> 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84" name="Picture 10"/>
          <p:cNvPicPr/>
          <p:nvPr/>
        </p:nvPicPr>
        <p:blipFill>
          <a:blip r:embed="rId3"/>
          <a:stretch/>
        </p:blipFill>
        <p:spPr>
          <a:xfrm>
            <a:off x="592920" y="4545360"/>
            <a:ext cx="532800" cy="538560"/>
          </a:xfrm>
          <a:prstGeom prst="rect">
            <a:avLst/>
          </a:prstGeom>
          <a:ln w="9360">
            <a:noFill/>
          </a:ln>
        </p:spPr>
      </p:pic>
      <p:pic>
        <p:nvPicPr>
          <p:cNvPr id="85" name="Picture 12"/>
          <p:cNvPicPr/>
          <p:nvPr/>
        </p:nvPicPr>
        <p:blipFill>
          <a:blip r:embed="rId4"/>
          <a:stretch/>
        </p:blipFill>
        <p:spPr>
          <a:xfrm>
            <a:off x="68400" y="18720"/>
            <a:ext cx="866160" cy="1131840"/>
          </a:xfrm>
          <a:prstGeom prst="rect">
            <a:avLst/>
          </a:prstGeom>
          <a:ln w="9360">
            <a:noFill/>
          </a:ln>
        </p:spPr>
      </p:pic>
      <p:sp>
        <p:nvSpPr>
          <p:cNvPr id="86" name="CustomShape 2"/>
          <p:cNvSpPr/>
          <p:nvPr/>
        </p:nvSpPr>
        <p:spPr>
          <a:xfrm>
            <a:off x="0" y="4569480"/>
            <a:ext cx="9141840" cy="463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7" name="Рисунок 1"/>
          <p:cNvPicPr/>
          <p:nvPr/>
        </p:nvPicPr>
        <p:blipFill>
          <a:blip r:embed="rId5"/>
          <a:stretch/>
        </p:blipFill>
        <p:spPr>
          <a:xfrm>
            <a:off x="65160" y="4573080"/>
            <a:ext cx="515160" cy="514080"/>
          </a:xfrm>
          <a:prstGeom prst="rect">
            <a:avLst/>
          </a:prstGeom>
          <a:ln>
            <a:noFill/>
          </a:ln>
        </p:spPr>
      </p:pic>
      <p:pic>
        <p:nvPicPr>
          <p:cNvPr id="88" name="Рисунок 87"/>
          <p:cNvPicPr/>
          <p:nvPr/>
        </p:nvPicPr>
        <p:blipFill>
          <a:blip r:embed="rId6"/>
          <a:stretch/>
        </p:blipFill>
        <p:spPr>
          <a:xfrm>
            <a:off x="592920" y="4569480"/>
            <a:ext cx="532800" cy="493920"/>
          </a:xfrm>
          <a:prstGeom prst="rect">
            <a:avLst/>
          </a:prstGeom>
          <a:ln>
            <a:noFill/>
          </a:ln>
        </p:spPr>
      </p:pic>
      <p:pic>
        <p:nvPicPr>
          <p:cNvPr id="89" name="Рисунок 88"/>
          <p:cNvPicPr/>
          <p:nvPr/>
        </p:nvPicPr>
        <p:blipFill>
          <a:blip r:embed="rId7"/>
          <a:stretch/>
        </p:blipFill>
        <p:spPr>
          <a:xfrm rot="60600">
            <a:off x="1139040" y="4573800"/>
            <a:ext cx="512280" cy="505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1"/>
          <p:cNvGrpSpPr/>
          <p:nvPr/>
        </p:nvGrpSpPr>
        <p:grpSpPr>
          <a:xfrm>
            <a:off x="0" y="0"/>
            <a:ext cx="9143280" cy="533520"/>
            <a:chOff x="0" y="0"/>
            <a:chExt cx="9143280" cy="533520"/>
          </a:xfrm>
        </p:grpSpPr>
        <p:sp>
          <p:nvSpPr>
            <p:cNvPr id="203" name="CustomShape 2"/>
            <p:cNvSpPr/>
            <p:nvPr/>
          </p:nvSpPr>
          <p:spPr>
            <a:xfrm>
              <a:off x="0" y="0"/>
              <a:ext cx="9141840" cy="53352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4" name="CustomShape 3"/>
            <p:cNvSpPr/>
            <p:nvPr/>
          </p:nvSpPr>
          <p:spPr>
            <a:xfrm>
              <a:off x="1440" y="0"/>
              <a:ext cx="9141840" cy="45576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5" name="CustomShape 4"/>
            <p:cNvSpPr/>
            <p:nvPr/>
          </p:nvSpPr>
          <p:spPr>
            <a:xfrm>
              <a:off x="1440" y="51480"/>
              <a:ext cx="9141840" cy="42948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06" name="Picture 7"/>
          <p:cNvPicPr/>
          <p:nvPr/>
        </p:nvPicPr>
        <p:blipFill>
          <a:blip r:embed="rId2"/>
          <a:stretch/>
        </p:blipFill>
        <p:spPr>
          <a:xfrm>
            <a:off x="0" y="26280"/>
            <a:ext cx="426600" cy="479880"/>
          </a:xfrm>
          <a:prstGeom prst="rect">
            <a:avLst/>
          </a:prstGeom>
          <a:ln>
            <a:noFill/>
          </a:ln>
        </p:spPr>
      </p:pic>
      <p:sp>
        <p:nvSpPr>
          <p:cNvPr id="207" name="CustomShape 5"/>
          <p:cNvSpPr/>
          <p:nvPr/>
        </p:nvSpPr>
        <p:spPr>
          <a:xfrm>
            <a:off x="8715240" y="107280"/>
            <a:ext cx="326880" cy="3020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10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08" name="CustomShape 6"/>
          <p:cNvSpPr/>
          <p:nvPr/>
        </p:nvSpPr>
        <p:spPr>
          <a:xfrm>
            <a:off x="0" y="7560"/>
            <a:ext cx="9141840" cy="51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11.05.04 ИНФОКОММУНИКАЦИОННЫЕ ТЕХНОЛОГИИ И СИСТЕМЫ СПЕЦИАЛЬНОЙ СВЯЗИ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09.05.01 ПРИМЕНЕНИЕ И ЭКСПЛУАТАЦИЯ АВТОМАТИЗИРОВАННЫХ СИСТЕМ СПЕЦИАЛЬНОГО НАЗНАЧЕНИЯ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09" name="Рисунок 3"/>
          <p:cNvPicPr/>
          <p:nvPr/>
        </p:nvPicPr>
        <p:blipFill>
          <a:blip r:embed="rId3"/>
          <a:stretch/>
        </p:blipFill>
        <p:spPr>
          <a:xfrm>
            <a:off x="678960" y="592920"/>
            <a:ext cx="7783920" cy="442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Рисунок 209"/>
          <p:cNvPicPr/>
          <p:nvPr/>
        </p:nvPicPr>
        <p:blipFill>
          <a:blip r:embed="rId2"/>
          <a:stretch/>
        </p:blipFill>
        <p:spPr>
          <a:xfrm>
            <a:off x="4038480" y="1346040"/>
            <a:ext cx="4532040" cy="83628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62680" y="714240"/>
            <a:ext cx="2926800" cy="4212720"/>
          </a:xfrm>
          <a:prstGeom prst="roundRect">
            <a:avLst>
              <a:gd name="adj" fmla="val 7628"/>
            </a:avLst>
          </a:prstGeom>
          <a:gradFill rotWithShape="0">
            <a:gsLst>
              <a:gs pos="0">
                <a:srgbClr val="BFD4FE"/>
              </a:gs>
              <a:gs pos="100000">
                <a:srgbClr val="E5EFFF">
                  <a:alpha val="0"/>
                </a:srgbClr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grpSp>
        <p:nvGrpSpPr>
          <p:cNvPr id="212" name="Group 2"/>
          <p:cNvGrpSpPr/>
          <p:nvPr/>
        </p:nvGrpSpPr>
        <p:grpSpPr>
          <a:xfrm>
            <a:off x="0" y="0"/>
            <a:ext cx="9143280" cy="533520"/>
            <a:chOff x="0" y="0"/>
            <a:chExt cx="9143280" cy="533520"/>
          </a:xfrm>
        </p:grpSpPr>
        <p:sp>
          <p:nvSpPr>
            <p:cNvPr id="213" name="CustomShape 3"/>
            <p:cNvSpPr/>
            <p:nvPr/>
          </p:nvSpPr>
          <p:spPr>
            <a:xfrm>
              <a:off x="0" y="0"/>
              <a:ext cx="9141840" cy="53352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" name="CustomShape 4"/>
            <p:cNvSpPr/>
            <p:nvPr/>
          </p:nvSpPr>
          <p:spPr>
            <a:xfrm>
              <a:off x="1440" y="0"/>
              <a:ext cx="9141840" cy="45576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" name="CustomShape 5"/>
            <p:cNvSpPr/>
            <p:nvPr/>
          </p:nvSpPr>
          <p:spPr>
            <a:xfrm>
              <a:off x="1440" y="51480"/>
              <a:ext cx="9141840" cy="42948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16" name="Picture 7"/>
          <p:cNvPicPr/>
          <p:nvPr/>
        </p:nvPicPr>
        <p:blipFill>
          <a:blip r:embed="rId3"/>
          <a:stretch/>
        </p:blipFill>
        <p:spPr>
          <a:xfrm>
            <a:off x="0" y="26280"/>
            <a:ext cx="426600" cy="479880"/>
          </a:xfrm>
          <a:prstGeom prst="rect">
            <a:avLst/>
          </a:prstGeom>
          <a:ln>
            <a:noFill/>
          </a:ln>
        </p:spPr>
      </p:pic>
      <p:sp>
        <p:nvSpPr>
          <p:cNvPr id="217" name="CustomShape 6"/>
          <p:cNvSpPr/>
          <p:nvPr/>
        </p:nvSpPr>
        <p:spPr>
          <a:xfrm>
            <a:off x="8715240" y="107280"/>
            <a:ext cx="326880" cy="3020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11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18" name="CustomShape 7"/>
          <p:cNvSpPr/>
          <p:nvPr/>
        </p:nvSpPr>
        <p:spPr>
          <a:xfrm>
            <a:off x="0" y="144360"/>
            <a:ext cx="914184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ПРИКАЗ МИНИСТРА ОБОРОНЫ РОССИЙСКОЙ ФЕДЕРАЦИИ 2015 ГОДА №185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19" name="Picture 2"/>
          <p:cNvPicPr/>
          <p:nvPr/>
        </p:nvPicPr>
        <p:blipFill>
          <a:blip r:embed="rId4"/>
          <a:stretch/>
        </p:blipFill>
        <p:spPr>
          <a:xfrm>
            <a:off x="669600" y="983880"/>
            <a:ext cx="2712600" cy="3800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20" name="CustomShape 8"/>
          <p:cNvSpPr/>
          <p:nvPr/>
        </p:nvSpPr>
        <p:spPr>
          <a:xfrm>
            <a:off x="3920760" y="1224000"/>
            <a:ext cx="4717440" cy="3133080"/>
          </a:xfrm>
          <a:prstGeom prst="roundRect">
            <a:avLst>
              <a:gd name="adj" fmla="val 8032"/>
            </a:avLst>
          </a:prstGeom>
          <a:gradFill rotWithShape="0">
            <a:gsLst>
              <a:gs pos="0">
                <a:srgbClr val="BFD4FE"/>
              </a:gs>
              <a:gs pos="100000">
                <a:srgbClr val="E5EFFF">
                  <a:alpha val="0"/>
                </a:srgbClr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1" name="CustomShape 9"/>
          <p:cNvSpPr/>
          <p:nvPr/>
        </p:nvSpPr>
        <p:spPr>
          <a:xfrm>
            <a:off x="4075920" y="1492560"/>
            <a:ext cx="2912400" cy="51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Минимальное количество баллов по </a:t>
            </a:r>
            <a:r>
              <a:rPr lang="ru-RU" sz="1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математике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22" name="Рисунок 25"/>
          <p:cNvPicPr/>
          <p:nvPr/>
        </p:nvPicPr>
        <p:blipFill>
          <a:blip r:embed="rId5"/>
          <a:stretch/>
        </p:blipFill>
        <p:spPr>
          <a:xfrm>
            <a:off x="7532280" y="1350000"/>
            <a:ext cx="997920" cy="82656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23" name="CustomShape 10"/>
          <p:cNvSpPr/>
          <p:nvPr/>
        </p:nvSpPr>
        <p:spPr>
          <a:xfrm>
            <a:off x="6937200" y="1519200"/>
            <a:ext cx="52632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27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24" name="CustomShape 11"/>
          <p:cNvSpPr/>
          <p:nvPr/>
        </p:nvSpPr>
        <p:spPr>
          <a:xfrm>
            <a:off x="4169880" y="3450600"/>
            <a:ext cx="2912400" cy="51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Минимальное количество баллов по </a:t>
            </a:r>
            <a:r>
              <a:rPr lang="ru-RU" sz="1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русскому языку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25" name="CustomShape 12"/>
          <p:cNvSpPr/>
          <p:nvPr/>
        </p:nvSpPr>
        <p:spPr>
          <a:xfrm>
            <a:off x="7054200" y="3465000"/>
            <a:ext cx="52632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36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26" name="Рисунок 32"/>
          <p:cNvPicPr/>
          <p:nvPr/>
        </p:nvPicPr>
        <p:blipFill>
          <a:blip r:embed="rId6"/>
          <a:stretch/>
        </p:blipFill>
        <p:spPr>
          <a:xfrm>
            <a:off x="7608960" y="3283920"/>
            <a:ext cx="900360" cy="8316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27" name="CustomShape 13"/>
          <p:cNvSpPr/>
          <p:nvPr/>
        </p:nvSpPr>
        <p:spPr>
          <a:xfrm>
            <a:off x="4097160" y="2421360"/>
            <a:ext cx="2912400" cy="51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Минимальное количество баллов по </a:t>
            </a:r>
            <a:r>
              <a:rPr lang="ru-RU" sz="1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физике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28" name="CustomShape 14"/>
          <p:cNvSpPr/>
          <p:nvPr/>
        </p:nvSpPr>
        <p:spPr>
          <a:xfrm>
            <a:off x="6985080" y="2466720"/>
            <a:ext cx="52632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36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29" name="Рисунок 36"/>
          <p:cNvPicPr/>
          <p:nvPr/>
        </p:nvPicPr>
        <p:blipFill>
          <a:blip r:embed="rId7"/>
          <a:stretch/>
        </p:blipFill>
        <p:spPr>
          <a:xfrm>
            <a:off x="7454880" y="2388240"/>
            <a:ext cx="1074240" cy="58716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360000" y="534960"/>
            <a:ext cx="8638560" cy="4431600"/>
          </a:xfrm>
          <a:prstGeom prst="roundRect">
            <a:avLst>
              <a:gd name="adj" fmla="val 7628"/>
            </a:avLst>
          </a:prstGeom>
          <a:gradFill rotWithShape="0">
            <a:gsLst>
              <a:gs pos="0">
                <a:srgbClr val="BFD4FE"/>
              </a:gs>
              <a:gs pos="100000">
                <a:srgbClr val="E5EFFF">
                  <a:alpha val="0"/>
                </a:srgbClr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grpSp>
        <p:nvGrpSpPr>
          <p:cNvPr id="231" name="Group 2"/>
          <p:cNvGrpSpPr/>
          <p:nvPr/>
        </p:nvGrpSpPr>
        <p:grpSpPr>
          <a:xfrm>
            <a:off x="0" y="0"/>
            <a:ext cx="9143280" cy="533520"/>
            <a:chOff x="0" y="0"/>
            <a:chExt cx="9143280" cy="533520"/>
          </a:xfrm>
        </p:grpSpPr>
        <p:sp>
          <p:nvSpPr>
            <p:cNvPr id="232" name="CustomShape 3"/>
            <p:cNvSpPr/>
            <p:nvPr/>
          </p:nvSpPr>
          <p:spPr>
            <a:xfrm>
              <a:off x="0" y="0"/>
              <a:ext cx="9141840" cy="53352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3" name="CustomShape 4"/>
            <p:cNvSpPr/>
            <p:nvPr/>
          </p:nvSpPr>
          <p:spPr>
            <a:xfrm>
              <a:off x="1440" y="0"/>
              <a:ext cx="9141840" cy="45576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4" name="CustomShape 5"/>
            <p:cNvSpPr/>
            <p:nvPr/>
          </p:nvSpPr>
          <p:spPr>
            <a:xfrm>
              <a:off x="1440" y="51480"/>
              <a:ext cx="9141840" cy="42948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35" name="Picture 7"/>
          <p:cNvPicPr/>
          <p:nvPr/>
        </p:nvPicPr>
        <p:blipFill>
          <a:blip r:embed="rId2"/>
          <a:stretch/>
        </p:blipFill>
        <p:spPr>
          <a:xfrm>
            <a:off x="0" y="26280"/>
            <a:ext cx="426600" cy="479880"/>
          </a:xfrm>
          <a:prstGeom prst="rect">
            <a:avLst/>
          </a:prstGeom>
          <a:ln>
            <a:noFill/>
          </a:ln>
        </p:spPr>
      </p:pic>
      <p:sp>
        <p:nvSpPr>
          <p:cNvPr id="236" name="CustomShape 6"/>
          <p:cNvSpPr/>
          <p:nvPr/>
        </p:nvSpPr>
        <p:spPr>
          <a:xfrm>
            <a:off x="8715240" y="107280"/>
            <a:ext cx="326880" cy="3020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12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37" name="CustomShape 7"/>
          <p:cNvSpPr/>
          <p:nvPr/>
        </p:nvSpPr>
        <p:spPr>
          <a:xfrm>
            <a:off x="0" y="144360"/>
            <a:ext cx="914184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УЧЕТ ИНДИВИДУАЛЬНЫХ ДОСТИЖЕНИЙ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238" name="Table 8"/>
          <p:cNvGraphicFramePr/>
          <p:nvPr/>
        </p:nvGraphicFramePr>
        <p:xfrm>
          <a:off x="936000" y="936000"/>
          <a:ext cx="7376400" cy="3728340"/>
        </p:xfrm>
        <a:graphic>
          <a:graphicData uri="http://schemas.openxmlformats.org/drawingml/2006/table">
            <a:tbl>
              <a:tblPr/>
              <a:tblGrid>
                <a:gridCol w="56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2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520">
                <a:tc>
                  <a:txBody>
                    <a:bodyPr/>
                    <a:lstStyle/>
                    <a:p>
                      <a:pPr algn="ctr">
                        <a:lnSpc>
                          <a:spcPts val="709"/>
                        </a:lnSpc>
                        <a:spcAft>
                          <a:spcPts val="170"/>
                        </a:spcAft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№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ts val="709"/>
                        </a:lnSpc>
                        <a:spcBef>
                          <a:spcPts val="170"/>
                        </a:spcBef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п/п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79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Полное наименование индивидуального достижения, статус или награда его обладателя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7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Баллы за индивидуальное достижение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ts val="87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ts val="87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ts val="87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ts val="87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880">
                <a:tc>
                  <a:txBody>
                    <a:bodyPr/>
                    <a:lstStyle/>
                    <a:p>
                      <a:pPr algn="ctr">
                        <a:lnSpc>
                          <a:spcPts val="856"/>
                        </a:lnSpc>
                      </a:pPr>
                      <a:r>
                        <a:rPr lang="ru-RU" sz="1400" b="0" strike="noStrike" spc="-1">
                          <a:latin typeface="Times New Roman"/>
                        </a:rPr>
                        <a:t>11.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70"/>
                        </a:lnSpc>
                      </a:pPr>
                      <a:r>
                        <a:rPr lang="ru-RU" sz="1400" b="0" strike="noStrike" spc="-1">
                          <a:latin typeface="Times New Roman"/>
                        </a:rPr>
                        <a:t>Наличие документа участника сообщества «Братство Авангарда» при условии, что кандидат является выпускником учебно-методического центра военно-патриотического воспитания «Авангард»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09"/>
                        </a:lnSpc>
                        <a:spcBef>
                          <a:spcPts val="850"/>
                        </a:spcBef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5 баллов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ts val="709"/>
                        </a:lnSpc>
                        <a:spcBef>
                          <a:spcPts val="850"/>
                        </a:spcBef>
                      </a:pP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3920">
                <a:tc>
                  <a:txBody>
                    <a:bodyPr/>
                    <a:lstStyle/>
                    <a:p>
                      <a:pPr algn="ctr">
                        <a:lnSpc>
                          <a:spcPts val="856"/>
                        </a:lnSpc>
                      </a:pPr>
                      <a:r>
                        <a:rPr lang="ru-RU" sz="1400" b="0" strike="noStrike" spc="-1">
                          <a:latin typeface="Times New Roman"/>
                        </a:rPr>
                        <a:t>14.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70"/>
                        </a:lnSpc>
                      </a:pPr>
                      <a:r>
                        <a:rPr lang="ru-RU" sz="1400" b="0" strike="noStrike" spc="-1">
                          <a:latin typeface="Times New Roman"/>
                        </a:rPr>
                        <a:t>За участие в волонтерской деятельности, с учетом Методических рекомендаций по осуществлению учета добровольческой (волонтерской) деятельности в качестве индивидуального достижения при поступлении на обучение по программам среднего профессионального и высшего образования (письмо Минпросвещения России от 12 марта 2020 г. (www.docs.edu.gov.ru)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856"/>
                        </a:lnSpc>
                      </a:pPr>
                      <a:r>
                        <a:t/>
                      </a:r>
                      <a:br/>
                      <a:r>
                        <a:rPr lang="ru-RU" sz="1400" b="0" strike="noStrike" spc="-1">
                          <a:latin typeface="Times New Roman"/>
                        </a:rPr>
                        <a:t>до 4 баллов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roup 1"/>
          <p:cNvGrpSpPr/>
          <p:nvPr/>
        </p:nvGrpSpPr>
        <p:grpSpPr>
          <a:xfrm>
            <a:off x="0" y="0"/>
            <a:ext cx="9143280" cy="533520"/>
            <a:chOff x="0" y="0"/>
            <a:chExt cx="9143280" cy="533520"/>
          </a:xfrm>
        </p:grpSpPr>
        <p:sp>
          <p:nvSpPr>
            <p:cNvPr id="240" name="CustomShape 2"/>
            <p:cNvSpPr/>
            <p:nvPr/>
          </p:nvSpPr>
          <p:spPr>
            <a:xfrm>
              <a:off x="0" y="0"/>
              <a:ext cx="9141840" cy="53352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1" name="CustomShape 3"/>
            <p:cNvSpPr/>
            <p:nvPr/>
          </p:nvSpPr>
          <p:spPr>
            <a:xfrm>
              <a:off x="1440" y="0"/>
              <a:ext cx="9141840" cy="45576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2" name="CustomShape 4"/>
            <p:cNvSpPr/>
            <p:nvPr/>
          </p:nvSpPr>
          <p:spPr>
            <a:xfrm>
              <a:off x="1440" y="51480"/>
              <a:ext cx="9141840" cy="42948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43" name="Picture 7"/>
          <p:cNvPicPr/>
          <p:nvPr/>
        </p:nvPicPr>
        <p:blipFill>
          <a:blip r:embed="rId3"/>
          <a:stretch/>
        </p:blipFill>
        <p:spPr>
          <a:xfrm>
            <a:off x="0" y="26280"/>
            <a:ext cx="426600" cy="479880"/>
          </a:xfrm>
          <a:prstGeom prst="rect">
            <a:avLst/>
          </a:prstGeom>
          <a:ln>
            <a:noFill/>
          </a:ln>
        </p:spPr>
      </p:pic>
      <p:sp>
        <p:nvSpPr>
          <p:cNvPr id="244" name="CustomShape 5"/>
          <p:cNvSpPr/>
          <p:nvPr/>
        </p:nvSpPr>
        <p:spPr>
          <a:xfrm>
            <a:off x="8715240" y="107280"/>
            <a:ext cx="326880" cy="3020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13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45" name="CustomShape 6"/>
          <p:cNvSpPr/>
          <p:nvPr/>
        </p:nvSpPr>
        <p:spPr>
          <a:xfrm>
            <a:off x="603360" y="103680"/>
            <a:ext cx="792756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КОНКУРС В АКАДЕМИЮ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46" name="CustomShape 7"/>
          <p:cNvSpPr/>
          <p:nvPr/>
        </p:nvSpPr>
        <p:spPr>
          <a:xfrm>
            <a:off x="3273840" y="585000"/>
            <a:ext cx="2643480" cy="47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ru-RU" sz="3100" b="1" strike="noStrike" spc="-1" dirty="0">
                <a:solidFill>
                  <a:srgbClr val="000000"/>
                </a:solidFill>
                <a:latin typeface="Cambria"/>
                <a:ea typeface="DejaVu Sans"/>
              </a:rPr>
              <a:t>В </a:t>
            </a:r>
            <a:r>
              <a:rPr lang="ru-RU" sz="3100" b="1" strike="noStrike" spc="-1" dirty="0" smtClean="0">
                <a:solidFill>
                  <a:srgbClr val="000000"/>
                </a:solidFill>
                <a:latin typeface="Cambria"/>
                <a:ea typeface="DejaVu Sans"/>
              </a:rPr>
              <a:t>2024 </a:t>
            </a:r>
            <a:r>
              <a:rPr lang="ru-RU" sz="3100" b="1" strike="noStrike" spc="-1" dirty="0">
                <a:solidFill>
                  <a:srgbClr val="000000"/>
                </a:solidFill>
                <a:latin typeface="Cambria"/>
                <a:ea typeface="DejaVu Sans"/>
              </a:rPr>
              <a:t>ГОДУ</a:t>
            </a:r>
            <a:endParaRPr lang="ru-RU" sz="3100" b="0" strike="noStrike" spc="-1" dirty="0">
              <a:latin typeface="Arial"/>
            </a:endParaRPr>
          </a:p>
        </p:txBody>
      </p:sp>
      <p:sp>
        <p:nvSpPr>
          <p:cNvPr id="247" name="CustomShape 8"/>
          <p:cNvSpPr/>
          <p:nvPr/>
        </p:nvSpPr>
        <p:spPr>
          <a:xfrm>
            <a:off x="31320" y="4748040"/>
            <a:ext cx="9110520" cy="3628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8" name="Рисунок 186"/>
          <p:cNvPicPr/>
          <p:nvPr/>
        </p:nvPicPr>
        <p:blipFill>
          <a:blip r:embed="rId4"/>
          <a:stretch/>
        </p:blipFill>
        <p:spPr>
          <a:xfrm>
            <a:off x="236880" y="1028520"/>
            <a:ext cx="816120" cy="991800"/>
          </a:xfrm>
          <a:prstGeom prst="rect">
            <a:avLst/>
          </a:prstGeom>
          <a:ln>
            <a:noFill/>
          </a:ln>
        </p:spPr>
      </p:pic>
      <p:sp>
        <p:nvSpPr>
          <p:cNvPr id="249" name="CustomShape 9"/>
          <p:cNvSpPr/>
          <p:nvPr/>
        </p:nvSpPr>
        <p:spPr>
          <a:xfrm>
            <a:off x="1005480" y="730080"/>
            <a:ext cx="1051200" cy="91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5400" b="0" strike="noStrike" spc="-1">
                <a:solidFill>
                  <a:srgbClr val="4F81BD"/>
                </a:solidFill>
                <a:latin typeface="Impact"/>
                <a:ea typeface="DejaVu Sans"/>
              </a:rPr>
              <a:t>80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250" name="CustomShape 10"/>
          <p:cNvSpPr/>
          <p:nvPr/>
        </p:nvSpPr>
        <p:spPr>
          <a:xfrm>
            <a:off x="1699200" y="1189080"/>
            <a:ext cx="147312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D9D9D9"/>
                </a:solidFill>
                <a:latin typeface="Impact"/>
                <a:ea typeface="DejaVu Sans"/>
              </a:rPr>
              <a:t>субъектах РФ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51" name="CustomShape 11"/>
          <p:cNvSpPr/>
          <p:nvPr/>
        </p:nvSpPr>
        <p:spPr>
          <a:xfrm>
            <a:off x="1068840" y="1479240"/>
            <a:ext cx="1773000" cy="72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0" strike="noStrike" spc="15">
                <a:solidFill>
                  <a:srgbClr val="C00000"/>
                </a:solidFill>
                <a:latin typeface="Impact"/>
                <a:ea typeface="DejaVu Sans"/>
              </a:rPr>
              <a:t>проходили вступительные испытания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52" name="CustomShape 12"/>
          <p:cNvSpPr/>
          <p:nvPr/>
        </p:nvSpPr>
        <p:spPr>
          <a:xfrm>
            <a:off x="6294600" y="4444920"/>
            <a:ext cx="1144080" cy="27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чел. на место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253" name="Рисунок 196"/>
          <p:cNvPicPr/>
          <p:nvPr/>
        </p:nvPicPr>
        <p:blipFill>
          <a:blip r:embed="rId5"/>
          <a:stretch/>
        </p:blipFill>
        <p:spPr>
          <a:xfrm>
            <a:off x="405360" y="3384000"/>
            <a:ext cx="1322640" cy="1381680"/>
          </a:xfrm>
          <a:prstGeom prst="rect">
            <a:avLst/>
          </a:prstGeom>
          <a:ln>
            <a:noFill/>
          </a:ln>
        </p:spPr>
      </p:pic>
      <p:grpSp>
        <p:nvGrpSpPr>
          <p:cNvPr id="254" name="Group 13"/>
          <p:cNvGrpSpPr/>
          <p:nvPr/>
        </p:nvGrpSpPr>
        <p:grpSpPr>
          <a:xfrm>
            <a:off x="1437480" y="2724840"/>
            <a:ext cx="1514520" cy="815760"/>
            <a:chOff x="1437480" y="2724840"/>
            <a:chExt cx="1514520" cy="815760"/>
          </a:xfrm>
        </p:grpSpPr>
        <p:pic>
          <p:nvPicPr>
            <p:cNvPr id="255" name="Рисунок 198"/>
            <p:cNvPicPr/>
            <p:nvPr/>
          </p:nvPicPr>
          <p:blipFill>
            <a:blip r:embed="rId6"/>
            <a:stretch/>
          </p:blipFill>
          <p:spPr>
            <a:xfrm>
              <a:off x="1565640" y="2724840"/>
              <a:ext cx="1239120" cy="815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56" name="CustomShape 14"/>
            <p:cNvSpPr/>
            <p:nvPr/>
          </p:nvSpPr>
          <p:spPr>
            <a:xfrm>
              <a:off x="1437480" y="2767320"/>
              <a:ext cx="1514520" cy="6987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ru-RU" sz="4000" b="0" strike="noStrike" spc="-1">
                  <a:solidFill>
                    <a:srgbClr val="4F81BD"/>
                  </a:solidFill>
                  <a:latin typeface="Impact"/>
                  <a:ea typeface="DejaVu Sans"/>
                </a:rPr>
                <a:t>939</a:t>
              </a:r>
              <a:endParaRPr lang="ru-RU" sz="4000" b="0" strike="noStrike" spc="-1">
                <a:latin typeface="Arial"/>
              </a:endParaRPr>
            </a:p>
          </p:txBody>
        </p:sp>
      </p:grpSp>
      <p:pic>
        <p:nvPicPr>
          <p:cNvPr id="257" name="Рисунок 200"/>
          <p:cNvPicPr/>
          <p:nvPr/>
        </p:nvPicPr>
        <p:blipFill>
          <a:blip r:embed="rId7"/>
          <a:stretch/>
        </p:blipFill>
        <p:spPr>
          <a:xfrm>
            <a:off x="3816000" y="2736000"/>
            <a:ext cx="1296000" cy="720000"/>
          </a:xfrm>
          <a:prstGeom prst="rect">
            <a:avLst/>
          </a:prstGeom>
          <a:ln>
            <a:noFill/>
          </a:ln>
        </p:spPr>
      </p:pic>
      <p:sp>
        <p:nvSpPr>
          <p:cNvPr id="258" name="CustomShape 15"/>
          <p:cNvSpPr/>
          <p:nvPr/>
        </p:nvSpPr>
        <p:spPr>
          <a:xfrm>
            <a:off x="3600000" y="2592000"/>
            <a:ext cx="1755360" cy="79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5400" b="0" strike="noStrike" spc="-1">
                <a:solidFill>
                  <a:srgbClr val="FFFFFF"/>
                </a:solidFill>
                <a:latin typeface="Impact"/>
                <a:ea typeface="DejaVu Sans"/>
              </a:rPr>
              <a:t>255</a:t>
            </a:r>
            <a:endParaRPr lang="ru-RU" sz="5400" b="0" strike="noStrike" spc="-1">
              <a:latin typeface="Arial"/>
            </a:endParaRPr>
          </a:p>
        </p:txBody>
      </p:sp>
      <p:pic>
        <p:nvPicPr>
          <p:cNvPr id="259" name="Рисунок 202"/>
          <p:cNvPicPr/>
          <p:nvPr/>
        </p:nvPicPr>
        <p:blipFill>
          <a:blip r:embed="rId8"/>
          <a:stretch/>
        </p:blipFill>
        <p:spPr>
          <a:xfrm>
            <a:off x="3096000" y="3456000"/>
            <a:ext cx="1152000" cy="1292040"/>
          </a:xfrm>
          <a:prstGeom prst="rect">
            <a:avLst/>
          </a:prstGeom>
          <a:ln>
            <a:noFill/>
          </a:ln>
        </p:spPr>
      </p:pic>
      <p:pic>
        <p:nvPicPr>
          <p:cNvPr id="260" name="Рисунок 203"/>
          <p:cNvPicPr/>
          <p:nvPr/>
        </p:nvPicPr>
        <p:blipFill>
          <a:blip r:embed="rId9"/>
          <a:stretch/>
        </p:blipFill>
        <p:spPr>
          <a:xfrm>
            <a:off x="6085080" y="1954440"/>
            <a:ext cx="1881360" cy="1815120"/>
          </a:xfrm>
          <a:prstGeom prst="rect">
            <a:avLst/>
          </a:prstGeom>
          <a:ln>
            <a:noFill/>
          </a:ln>
        </p:spPr>
      </p:pic>
      <p:sp>
        <p:nvSpPr>
          <p:cNvPr id="261" name="CustomShape 16"/>
          <p:cNvSpPr/>
          <p:nvPr/>
        </p:nvSpPr>
        <p:spPr>
          <a:xfrm>
            <a:off x="6422400" y="3369960"/>
            <a:ext cx="1387080" cy="33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0" strike="noStrike" spc="284">
                <a:solidFill>
                  <a:srgbClr val="808080"/>
                </a:solidFill>
                <a:latin typeface="Impact"/>
                <a:ea typeface="DejaVu Sans"/>
              </a:rPr>
              <a:t>КОНКУРС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62" name="Рисунок 205"/>
          <p:cNvPicPr/>
          <p:nvPr/>
        </p:nvPicPr>
        <p:blipFill>
          <a:blip r:embed="rId5"/>
          <a:stretch/>
        </p:blipFill>
        <p:spPr>
          <a:xfrm>
            <a:off x="5551200" y="3603960"/>
            <a:ext cx="736560" cy="730440"/>
          </a:xfrm>
          <a:prstGeom prst="rect">
            <a:avLst/>
          </a:prstGeom>
          <a:ln>
            <a:noFill/>
          </a:ln>
        </p:spPr>
      </p:pic>
      <p:pic>
        <p:nvPicPr>
          <p:cNvPr id="263" name="Рисунок 206"/>
          <p:cNvPicPr/>
          <p:nvPr/>
        </p:nvPicPr>
        <p:blipFill>
          <a:blip r:embed="rId8"/>
          <a:stretch/>
        </p:blipFill>
        <p:spPr>
          <a:xfrm>
            <a:off x="7605000" y="1495440"/>
            <a:ext cx="727560" cy="730440"/>
          </a:xfrm>
          <a:prstGeom prst="rect">
            <a:avLst/>
          </a:prstGeom>
          <a:ln>
            <a:noFill/>
          </a:ln>
        </p:spPr>
      </p:pic>
      <p:sp>
        <p:nvSpPr>
          <p:cNvPr id="264" name="CustomShape 17"/>
          <p:cNvSpPr/>
          <p:nvPr/>
        </p:nvSpPr>
        <p:spPr>
          <a:xfrm>
            <a:off x="5019480" y="3983040"/>
            <a:ext cx="1269000" cy="91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5400" b="0" strike="noStrike" spc="-1">
                <a:solidFill>
                  <a:srgbClr val="8064A2"/>
                </a:solidFill>
                <a:latin typeface="Impact"/>
                <a:ea typeface="DejaVu Sans"/>
              </a:rPr>
              <a:t>1,8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265" name="CustomShape 18"/>
          <p:cNvSpPr/>
          <p:nvPr/>
        </p:nvSpPr>
        <p:spPr>
          <a:xfrm>
            <a:off x="7826760" y="987480"/>
            <a:ext cx="1144080" cy="27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чел. на место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66" name="CustomShape 19"/>
          <p:cNvSpPr/>
          <p:nvPr/>
        </p:nvSpPr>
        <p:spPr>
          <a:xfrm>
            <a:off x="6286680" y="671040"/>
            <a:ext cx="1704960" cy="91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5400" b="0" strike="noStrike" spc="-1">
                <a:solidFill>
                  <a:srgbClr val="C00000"/>
                </a:solidFill>
                <a:latin typeface="Impact"/>
                <a:ea typeface="DejaVu Sans"/>
              </a:rPr>
              <a:t>11,2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267" name="CustomShape 20"/>
          <p:cNvSpPr/>
          <p:nvPr/>
        </p:nvSpPr>
        <p:spPr>
          <a:xfrm>
            <a:off x="6721200" y="1339560"/>
            <a:ext cx="289800" cy="3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21"/>
          <p:cNvSpPr/>
          <p:nvPr/>
        </p:nvSpPr>
        <p:spPr>
          <a:xfrm>
            <a:off x="2583000" y="3235680"/>
            <a:ext cx="510120" cy="27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22"/>
          <p:cNvSpPr/>
          <p:nvPr/>
        </p:nvSpPr>
        <p:spPr>
          <a:xfrm>
            <a:off x="4773960" y="2879640"/>
            <a:ext cx="510120" cy="27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23"/>
          <p:cNvSpPr/>
          <p:nvPr/>
        </p:nvSpPr>
        <p:spPr>
          <a:xfrm>
            <a:off x="894240" y="822240"/>
            <a:ext cx="298440" cy="33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4F81BD"/>
                </a:solidFill>
                <a:latin typeface="Impact"/>
                <a:ea typeface="DejaVu Sans"/>
              </a:rPr>
              <a:t>в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roup 1"/>
          <p:cNvGrpSpPr/>
          <p:nvPr/>
        </p:nvGrpSpPr>
        <p:grpSpPr>
          <a:xfrm>
            <a:off x="0" y="0"/>
            <a:ext cx="9143280" cy="533520"/>
            <a:chOff x="0" y="0"/>
            <a:chExt cx="9143280" cy="533520"/>
          </a:xfrm>
        </p:grpSpPr>
        <p:sp>
          <p:nvSpPr>
            <p:cNvPr id="272" name="CustomShape 2"/>
            <p:cNvSpPr/>
            <p:nvPr/>
          </p:nvSpPr>
          <p:spPr>
            <a:xfrm>
              <a:off x="0" y="0"/>
              <a:ext cx="9141840" cy="53352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3" name="CustomShape 3"/>
            <p:cNvSpPr/>
            <p:nvPr/>
          </p:nvSpPr>
          <p:spPr>
            <a:xfrm>
              <a:off x="1440" y="0"/>
              <a:ext cx="9141840" cy="45576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4" name="CustomShape 4"/>
            <p:cNvSpPr/>
            <p:nvPr/>
          </p:nvSpPr>
          <p:spPr>
            <a:xfrm>
              <a:off x="1440" y="51480"/>
              <a:ext cx="9141840" cy="42948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275" name="Picture 7"/>
          <p:cNvPicPr/>
          <p:nvPr/>
        </p:nvPicPr>
        <p:blipFill>
          <a:blip r:embed="rId3"/>
          <a:stretch/>
        </p:blipFill>
        <p:spPr>
          <a:xfrm>
            <a:off x="0" y="26280"/>
            <a:ext cx="426600" cy="479880"/>
          </a:xfrm>
          <a:prstGeom prst="rect">
            <a:avLst/>
          </a:prstGeom>
          <a:ln>
            <a:noFill/>
          </a:ln>
        </p:spPr>
      </p:pic>
      <p:sp>
        <p:nvSpPr>
          <p:cNvPr id="276" name="CustomShape 5"/>
          <p:cNvSpPr/>
          <p:nvPr/>
        </p:nvSpPr>
        <p:spPr>
          <a:xfrm>
            <a:off x="8715240" y="107280"/>
            <a:ext cx="326880" cy="3020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14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77" name="CustomShape 6"/>
          <p:cNvSpPr/>
          <p:nvPr/>
        </p:nvSpPr>
        <p:spPr>
          <a:xfrm>
            <a:off x="603360" y="103680"/>
            <a:ext cx="792756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 dirty="0">
                <a:solidFill>
                  <a:srgbClr val="FFFFFF"/>
                </a:solidFill>
                <a:latin typeface="Cambria"/>
                <a:ea typeface="DejaVu Sans"/>
              </a:rPr>
              <a:t>НАБОР НА СПО </a:t>
            </a:r>
            <a:r>
              <a:rPr lang="ru-RU" sz="1400" b="1" strike="noStrike" spc="-1" dirty="0" smtClean="0">
                <a:solidFill>
                  <a:srgbClr val="FFFFFF"/>
                </a:solidFill>
                <a:latin typeface="Cambria"/>
                <a:ea typeface="DejaVu Sans"/>
              </a:rPr>
              <a:t>2024 </a:t>
            </a:r>
            <a:r>
              <a:rPr lang="ru-RU" sz="1400" b="1" strike="noStrike" spc="-1" dirty="0">
                <a:solidFill>
                  <a:srgbClr val="FFFFFF"/>
                </a:solidFill>
                <a:latin typeface="Cambria"/>
                <a:ea typeface="DejaVu Sans"/>
              </a:rPr>
              <a:t>ГОДА</a:t>
            </a:r>
            <a:endParaRPr lang="ru-RU" sz="1400" b="0" strike="noStrike" spc="-1" dirty="0">
              <a:latin typeface="Arial"/>
            </a:endParaRPr>
          </a:p>
        </p:txBody>
      </p:sp>
      <p:grpSp>
        <p:nvGrpSpPr>
          <p:cNvPr id="278" name="Group 7"/>
          <p:cNvGrpSpPr/>
          <p:nvPr/>
        </p:nvGrpSpPr>
        <p:grpSpPr>
          <a:xfrm>
            <a:off x="603720" y="588960"/>
            <a:ext cx="5442480" cy="705240"/>
            <a:chOff x="603720" y="588960"/>
            <a:chExt cx="5442480" cy="705240"/>
          </a:xfrm>
        </p:grpSpPr>
        <p:sp>
          <p:nvSpPr>
            <p:cNvPr id="279" name="CustomShape 8"/>
            <p:cNvSpPr/>
            <p:nvPr/>
          </p:nvSpPr>
          <p:spPr>
            <a:xfrm>
              <a:off x="603720" y="588960"/>
              <a:ext cx="5442480" cy="7052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0" name="CustomShape 9"/>
            <p:cNvSpPr/>
            <p:nvPr/>
          </p:nvSpPr>
          <p:spPr>
            <a:xfrm>
              <a:off x="706320" y="616320"/>
              <a:ext cx="42840" cy="650880"/>
            </a:xfrm>
            <a:prstGeom prst="rect">
              <a:avLst/>
            </a:prstGeom>
            <a:solidFill>
              <a:srgbClr val="FFECB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1" name="CustomShape 10"/>
            <p:cNvSpPr/>
            <p:nvPr/>
          </p:nvSpPr>
          <p:spPr>
            <a:xfrm>
              <a:off x="751320" y="616320"/>
              <a:ext cx="56160" cy="650880"/>
            </a:xfrm>
            <a:prstGeom prst="rect">
              <a:avLst/>
            </a:prstGeom>
            <a:solidFill>
              <a:srgbClr val="FEECB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82" name="Picture 9"/>
            <p:cNvPicPr/>
            <p:nvPr/>
          </p:nvPicPr>
          <p:blipFill>
            <a:blip r:embed="rId4"/>
            <a:stretch/>
          </p:blipFill>
          <p:spPr>
            <a:xfrm>
              <a:off x="751320" y="616320"/>
              <a:ext cx="5616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83" name="CustomShape 11"/>
            <p:cNvSpPr/>
            <p:nvPr/>
          </p:nvSpPr>
          <p:spPr>
            <a:xfrm>
              <a:off x="751320" y="616320"/>
              <a:ext cx="56160" cy="650880"/>
            </a:xfrm>
            <a:prstGeom prst="rect">
              <a:avLst/>
            </a:prstGeom>
            <a:solidFill>
              <a:srgbClr val="FEECB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4" name="CustomShape 12"/>
            <p:cNvSpPr/>
            <p:nvPr/>
          </p:nvSpPr>
          <p:spPr>
            <a:xfrm>
              <a:off x="809640" y="616320"/>
              <a:ext cx="42840" cy="650880"/>
            </a:xfrm>
            <a:prstGeom prst="rect">
              <a:avLst/>
            </a:prstGeom>
            <a:solidFill>
              <a:srgbClr val="FEECB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85" name="Picture 12"/>
            <p:cNvPicPr/>
            <p:nvPr/>
          </p:nvPicPr>
          <p:blipFill>
            <a:blip r:embed="rId5"/>
            <a:stretch/>
          </p:blipFill>
          <p:spPr>
            <a:xfrm>
              <a:off x="809640" y="616320"/>
              <a:ext cx="4284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86" name="CustomShape 13"/>
            <p:cNvSpPr/>
            <p:nvPr/>
          </p:nvSpPr>
          <p:spPr>
            <a:xfrm>
              <a:off x="809640" y="616320"/>
              <a:ext cx="42840" cy="650880"/>
            </a:xfrm>
            <a:prstGeom prst="rect">
              <a:avLst/>
            </a:prstGeom>
            <a:solidFill>
              <a:srgbClr val="FEECB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7" name="CustomShape 14"/>
            <p:cNvSpPr/>
            <p:nvPr/>
          </p:nvSpPr>
          <p:spPr>
            <a:xfrm>
              <a:off x="854640" y="616320"/>
              <a:ext cx="58320" cy="650880"/>
            </a:xfrm>
            <a:prstGeom prst="rect">
              <a:avLst/>
            </a:prstGeom>
            <a:solidFill>
              <a:srgbClr val="FEED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88" name="Picture 15"/>
            <p:cNvPicPr/>
            <p:nvPr/>
          </p:nvPicPr>
          <p:blipFill>
            <a:blip r:embed="rId6"/>
            <a:stretch/>
          </p:blipFill>
          <p:spPr>
            <a:xfrm>
              <a:off x="854640" y="616320"/>
              <a:ext cx="5832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89" name="CustomShape 15"/>
            <p:cNvSpPr/>
            <p:nvPr/>
          </p:nvSpPr>
          <p:spPr>
            <a:xfrm>
              <a:off x="854640" y="616320"/>
              <a:ext cx="58320" cy="650880"/>
            </a:xfrm>
            <a:prstGeom prst="rect">
              <a:avLst/>
            </a:prstGeom>
            <a:solidFill>
              <a:srgbClr val="FEED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0" name="CustomShape 16"/>
            <p:cNvSpPr/>
            <p:nvPr/>
          </p:nvSpPr>
          <p:spPr>
            <a:xfrm>
              <a:off x="916200" y="616320"/>
              <a:ext cx="39960" cy="650880"/>
            </a:xfrm>
            <a:prstGeom prst="rect">
              <a:avLst/>
            </a:prstGeom>
            <a:solidFill>
              <a:srgbClr val="FEEDB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91" name="Picture 18"/>
            <p:cNvPicPr/>
            <p:nvPr/>
          </p:nvPicPr>
          <p:blipFill>
            <a:blip r:embed="rId7"/>
            <a:stretch/>
          </p:blipFill>
          <p:spPr>
            <a:xfrm>
              <a:off x="916200" y="616320"/>
              <a:ext cx="3996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92" name="CustomShape 17"/>
            <p:cNvSpPr/>
            <p:nvPr/>
          </p:nvSpPr>
          <p:spPr>
            <a:xfrm>
              <a:off x="916200" y="616320"/>
              <a:ext cx="39960" cy="650880"/>
            </a:xfrm>
            <a:prstGeom prst="rect">
              <a:avLst/>
            </a:prstGeom>
            <a:solidFill>
              <a:srgbClr val="FEEDB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3" name="CustomShape 18"/>
            <p:cNvSpPr/>
            <p:nvPr/>
          </p:nvSpPr>
          <p:spPr>
            <a:xfrm>
              <a:off x="957960" y="616320"/>
              <a:ext cx="58320" cy="650880"/>
            </a:xfrm>
            <a:prstGeom prst="rect">
              <a:avLst/>
            </a:prstGeom>
            <a:solidFill>
              <a:srgbClr val="FEEDB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94" name="Picture 21"/>
            <p:cNvPicPr/>
            <p:nvPr/>
          </p:nvPicPr>
          <p:blipFill>
            <a:blip r:embed="rId8"/>
            <a:stretch/>
          </p:blipFill>
          <p:spPr>
            <a:xfrm>
              <a:off x="957960" y="616320"/>
              <a:ext cx="5832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95" name="CustomShape 19"/>
            <p:cNvSpPr/>
            <p:nvPr/>
          </p:nvSpPr>
          <p:spPr>
            <a:xfrm>
              <a:off x="957960" y="616320"/>
              <a:ext cx="58320" cy="650880"/>
            </a:xfrm>
            <a:prstGeom prst="rect">
              <a:avLst/>
            </a:prstGeom>
            <a:solidFill>
              <a:srgbClr val="FEEDB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6" name="CustomShape 20"/>
            <p:cNvSpPr/>
            <p:nvPr/>
          </p:nvSpPr>
          <p:spPr>
            <a:xfrm>
              <a:off x="1019160" y="616320"/>
              <a:ext cx="42840" cy="650880"/>
            </a:xfrm>
            <a:prstGeom prst="rect">
              <a:avLst/>
            </a:prstGeom>
            <a:solidFill>
              <a:srgbClr val="FDEEB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97" name="Picture 24"/>
            <p:cNvPicPr/>
            <p:nvPr/>
          </p:nvPicPr>
          <p:blipFill>
            <a:blip r:embed="rId9"/>
            <a:stretch/>
          </p:blipFill>
          <p:spPr>
            <a:xfrm>
              <a:off x="1019160" y="616320"/>
              <a:ext cx="4284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98" name="CustomShape 21"/>
            <p:cNvSpPr/>
            <p:nvPr/>
          </p:nvSpPr>
          <p:spPr>
            <a:xfrm>
              <a:off x="1019160" y="616320"/>
              <a:ext cx="42840" cy="650880"/>
            </a:xfrm>
            <a:prstGeom prst="rect">
              <a:avLst/>
            </a:prstGeom>
            <a:solidFill>
              <a:srgbClr val="FDEEB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9" name="CustomShape 22"/>
            <p:cNvSpPr/>
            <p:nvPr/>
          </p:nvSpPr>
          <p:spPr>
            <a:xfrm>
              <a:off x="1064520" y="616320"/>
              <a:ext cx="39960" cy="650880"/>
            </a:xfrm>
            <a:prstGeom prst="rect">
              <a:avLst/>
            </a:prstGeom>
            <a:solidFill>
              <a:srgbClr val="FEEEB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00" name="Picture 27"/>
            <p:cNvPicPr/>
            <p:nvPr/>
          </p:nvPicPr>
          <p:blipFill>
            <a:blip r:embed="rId10"/>
            <a:stretch/>
          </p:blipFill>
          <p:spPr>
            <a:xfrm>
              <a:off x="1064520" y="616320"/>
              <a:ext cx="3996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1" name="CustomShape 23"/>
            <p:cNvSpPr/>
            <p:nvPr/>
          </p:nvSpPr>
          <p:spPr>
            <a:xfrm>
              <a:off x="1064520" y="616320"/>
              <a:ext cx="39960" cy="650880"/>
            </a:xfrm>
            <a:prstGeom prst="rect">
              <a:avLst/>
            </a:prstGeom>
            <a:solidFill>
              <a:srgbClr val="FEEEB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2" name="CustomShape 24"/>
            <p:cNvSpPr/>
            <p:nvPr/>
          </p:nvSpPr>
          <p:spPr>
            <a:xfrm>
              <a:off x="1106280" y="616320"/>
              <a:ext cx="58320" cy="650880"/>
            </a:xfrm>
            <a:prstGeom prst="rect">
              <a:avLst/>
            </a:prstGeom>
            <a:solidFill>
              <a:srgbClr val="FEEEB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03" name="Picture 30"/>
            <p:cNvPicPr/>
            <p:nvPr/>
          </p:nvPicPr>
          <p:blipFill>
            <a:blip r:embed="rId11"/>
            <a:stretch/>
          </p:blipFill>
          <p:spPr>
            <a:xfrm>
              <a:off x="1106280" y="616320"/>
              <a:ext cx="5832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4" name="CustomShape 25"/>
            <p:cNvSpPr/>
            <p:nvPr/>
          </p:nvSpPr>
          <p:spPr>
            <a:xfrm>
              <a:off x="1106280" y="616320"/>
              <a:ext cx="58320" cy="650880"/>
            </a:xfrm>
            <a:prstGeom prst="rect">
              <a:avLst/>
            </a:prstGeom>
            <a:solidFill>
              <a:srgbClr val="FEEEB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5" name="CustomShape 26"/>
            <p:cNvSpPr/>
            <p:nvPr/>
          </p:nvSpPr>
          <p:spPr>
            <a:xfrm>
              <a:off x="1167840" y="616320"/>
              <a:ext cx="42480" cy="650880"/>
            </a:xfrm>
            <a:prstGeom prst="rect">
              <a:avLst/>
            </a:prstGeom>
            <a:solidFill>
              <a:srgbClr val="FDEEB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06" name="Picture 33"/>
            <p:cNvPicPr/>
            <p:nvPr/>
          </p:nvPicPr>
          <p:blipFill>
            <a:blip r:embed="rId12"/>
            <a:stretch/>
          </p:blipFill>
          <p:spPr>
            <a:xfrm>
              <a:off x="1167840" y="616320"/>
              <a:ext cx="4248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7" name="CustomShape 27"/>
            <p:cNvSpPr/>
            <p:nvPr/>
          </p:nvSpPr>
          <p:spPr>
            <a:xfrm>
              <a:off x="1167840" y="616320"/>
              <a:ext cx="42480" cy="650880"/>
            </a:xfrm>
            <a:prstGeom prst="rect">
              <a:avLst/>
            </a:prstGeom>
            <a:solidFill>
              <a:srgbClr val="FDEEB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8" name="CustomShape 28"/>
            <p:cNvSpPr/>
            <p:nvPr/>
          </p:nvSpPr>
          <p:spPr>
            <a:xfrm>
              <a:off x="1212840" y="616320"/>
              <a:ext cx="55800" cy="650880"/>
            </a:xfrm>
            <a:prstGeom prst="rect">
              <a:avLst/>
            </a:prstGeom>
            <a:solidFill>
              <a:srgbClr val="FEEF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09" name="Picture 36"/>
            <p:cNvPicPr/>
            <p:nvPr/>
          </p:nvPicPr>
          <p:blipFill>
            <a:blip r:embed="rId13"/>
            <a:stretch/>
          </p:blipFill>
          <p:spPr>
            <a:xfrm>
              <a:off x="1212840" y="616320"/>
              <a:ext cx="5580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0" name="CustomShape 29"/>
            <p:cNvSpPr/>
            <p:nvPr/>
          </p:nvSpPr>
          <p:spPr>
            <a:xfrm>
              <a:off x="1212840" y="616320"/>
              <a:ext cx="55800" cy="650880"/>
            </a:xfrm>
            <a:prstGeom prst="rect">
              <a:avLst/>
            </a:prstGeom>
            <a:solidFill>
              <a:srgbClr val="FEEF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1" name="CustomShape 30"/>
            <p:cNvSpPr/>
            <p:nvPr/>
          </p:nvSpPr>
          <p:spPr>
            <a:xfrm>
              <a:off x="1270800" y="616320"/>
              <a:ext cx="42840" cy="650880"/>
            </a:xfrm>
            <a:prstGeom prst="rect">
              <a:avLst/>
            </a:prstGeom>
            <a:solidFill>
              <a:srgbClr val="FDEFC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12" name="Picture 39"/>
            <p:cNvPicPr/>
            <p:nvPr/>
          </p:nvPicPr>
          <p:blipFill>
            <a:blip r:embed="rId14"/>
            <a:stretch/>
          </p:blipFill>
          <p:spPr>
            <a:xfrm>
              <a:off x="1270800" y="616320"/>
              <a:ext cx="4284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3" name="CustomShape 31"/>
            <p:cNvSpPr/>
            <p:nvPr/>
          </p:nvSpPr>
          <p:spPr>
            <a:xfrm>
              <a:off x="1270800" y="616320"/>
              <a:ext cx="42840" cy="650880"/>
            </a:xfrm>
            <a:prstGeom prst="rect">
              <a:avLst/>
            </a:prstGeom>
            <a:solidFill>
              <a:srgbClr val="FDEFC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4" name="CustomShape 32"/>
            <p:cNvSpPr/>
            <p:nvPr/>
          </p:nvSpPr>
          <p:spPr>
            <a:xfrm>
              <a:off x="1316160" y="616320"/>
              <a:ext cx="55800" cy="650880"/>
            </a:xfrm>
            <a:prstGeom prst="rect">
              <a:avLst/>
            </a:prstGeom>
            <a:solidFill>
              <a:srgbClr val="FDF0C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15" name="Picture 42"/>
            <p:cNvPicPr/>
            <p:nvPr/>
          </p:nvPicPr>
          <p:blipFill>
            <a:blip r:embed="rId15"/>
            <a:stretch/>
          </p:blipFill>
          <p:spPr>
            <a:xfrm>
              <a:off x="1316160" y="616320"/>
              <a:ext cx="5580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6" name="CustomShape 33"/>
            <p:cNvSpPr/>
            <p:nvPr/>
          </p:nvSpPr>
          <p:spPr>
            <a:xfrm>
              <a:off x="1316160" y="616320"/>
              <a:ext cx="55800" cy="650880"/>
            </a:xfrm>
            <a:prstGeom prst="rect">
              <a:avLst/>
            </a:prstGeom>
            <a:solidFill>
              <a:srgbClr val="FDF0C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7" name="CustomShape 34"/>
            <p:cNvSpPr/>
            <p:nvPr/>
          </p:nvSpPr>
          <p:spPr>
            <a:xfrm>
              <a:off x="1374120" y="616320"/>
              <a:ext cx="42840" cy="650880"/>
            </a:xfrm>
            <a:prstGeom prst="rect">
              <a:avLst/>
            </a:prstGeom>
            <a:solidFill>
              <a:srgbClr val="FDF0C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18" name="Picture 45"/>
            <p:cNvPicPr/>
            <p:nvPr/>
          </p:nvPicPr>
          <p:blipFill>
            <a:blip r:embed="rId16"/>
            <a:stretch/>
          </p:blipFill>
          <p:spPr>
            <a:xfrm>
              <a:off x="1374120" y="616320"/>
              <a:ext cx="4284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9" name="CustomShape 35"/>
            <p:cNvSpPr/>
            <p:nvPr/>
          </p:nvSpPr>
          <p:spPr>
            <a:xfrm>
              <a:off x="1374120" y="616320"/>
              <a:ext cx="42840" cy="650880"/>
            </a:xfrm>
            <a:prstGeom prst="rect">
              <a:avLst/>
            </a:prstGeom>
            <a:solidFill>
              <a:srgbClr val="FDF0C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0" name="CustomShape 36"/>
            <p:cNvSpPr/>
            <p:nvPr/>
          </p:nvSpPr>
          <p:spPr>
            <a:xfrm>
              <a:off x="1419480" y="616320"/>
              <a:ext cx="42480" cy="650880"/>
            </a:xfrm>
            <a:prstGeom prst="rect">
              <a:avLst/>
            </a:prstGeom>
            <a:solidFill>
              <a:srgbClr val="FDF1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21" name="Picture 48"/>
            <p:cNvPicPr/>
            <p:nvPr/>
          </p:nvPicPr>
          <p:blipFill>
            <a:blip r:embed="rId17"/>
            <a:stretch/>
          </p:blipFill>
          <p:spPr>
            <a:xfrm>
              <a:off x="1419480" y="616320"/>
              <a:ext cx="4248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2" name="CustomShape 37"/>
            <p:cNvSpPr/>
            <p:nvPr/>
          </p:nvSpPr>
          <p:spPr>
            <a:xfrm>
              <a:off x="1419480" y="616320"/>
              <a:ext cx="42480" cy="650880"/>
            </a:xfrm>
            <a:prstGeom prst="rect">
              <a:avLst/>
            </a:prstGeom>
            <a:solidFill>
              <a:srgbClr val="FDF1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3" name="CustomShape 38"/>
            <p:cNvSpPr/>
            <p:nvPr/>
          </p:nvSpPr>
          <p:spPr>
            <a:xfrm>
              <a:off x="1464480" y="616320"/>
              <a:ext cx="55800" cy="650880"/>
            </a:xfrm>
            <a:prstGeom prst="rect">
              <a:avLst/>
            </a:prstGeom>
            <a:solidFill>
              <a:srgbClr val="FEF1C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24" name="Picture 51"/>
            <p:cNvPicPr/>
            <p:nvPr/>
          </p:nvPicPr>
          <p:blipFill>
            <a:blip r:embed="rId18"/>
            <a:stretch/>
          </p:blipFill>
          <p:spPr>
            <a:xfrm>
              <a:off x="1464480" y="616320"/>
              <a:ext cx="5580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5" name="CustomShape 39"/>
            <p:cNvSpPr/>
            <p:nvPr/>
          </p:nvSpPr>
          <p:spPr>
            <a:xfrm>
              <a:off x="1464480" y="616320"/>
              <a:ext cx="55800" cy="650880"/>
            </a:xfrm>
            <a:prstGeom prst="rect">
              <a:avLst/>
            </a:prstGeom>
            <a:solidFill>
              <a:srgbClr val="FEF1C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6" name="CustomShape 40"/>
            <p:cNvSpPr/>
            <p:nvPr/>
          </p:nvSpPr>
          <p:spPr>
            <a:xfrm>
              <a:off x="1522440" y="616320"/>
              <a:ext cx="42840" cy="650880"/>
            </a:xfrm>
            <a:prstGeom prst="rect">
              <a:avLst/>
            </a:prstGeom>
            <a:solidFill>
              <a:srgbClr val="FDF1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27" name="Picture 54"/>
            <p:cNvPicPr/>
            <p:nvPr/>
          </p:nvPicPr>
          <p:blipFill>
            <a:blip r:embed="rId19"/>
            <a:stretch/>
          </p:blipFill>
          <p:spPr>
            <a:xfrm>
              <a:off x="1522440" y="616320"/>
              <a:ext cx="4284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8" name="CustomShape 41"/>
            <p:cNvSpPr/>
            <p:nvPr/>
          </p:nvSpPr>
          <p:spPr>
            <a:xfrm>
              <a:off x="1522440" y="616320"/>
              <a:ext cx="42840" cy="650880"/>
            </a:xfrm>
            <a:prstGeom prst="rect">
              <a:avLst/>
            </a:prstGeom>
            <a:solidFill>
              <a:srgbClr val="FDF1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9" name="CustomShape 42"/>
            <p:cNvSpPr/>
            <p:nvPr/>
          </p:nvSpPr>
          <p:spPr>
            <a:xfrm>
              <a:off x="1567800" y="616320"/>
              <a:ext cx="57960" cy="650880"/>
            </a:xfrm>
            <a:prstGeom prst="rect">
              <a:avLst/>
            </a:prstGeom>
            <a:solidFill>
              <a:srgbClr val="FDF2C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30" name="Picture 57"/>
            <p:cNvPicPr/>
            <p:nvPr/>
          </p:nvPicPr>
          <p:blipFill>
            <a:blip r:embed="rId20"/>
            <a:stretch/>
          </p:blipFill>
          <p:spPr>
            <a:xfrm>
              <a:off x="1567800" y="616320"/>
              <a:ext cx="5796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1" name="CustomShape 43"/>
            <p:cNvSpPr/>
            <p:nvPr/>
          </p:nvSpPr>
          <p:spPr>
            <a:xfrm>
              <a:off x="1567800" y="616320"/>
              <a:ext cx="57960" cy="650880"/>
            </a:xfrm>
            <a:prstGeom prst="rect">
              <a:avLst/>
            </a:prstGeom>
            <a:solidFill>
              <a:srgbClr val="FDF2C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2" name="CustomShape 44"/>
            <p:cNvSpPr/>
            <p:nvPr/>
          </p:nvSpPr>
          <p:spPr>
            <a:xfrm>
              <a:off x="1628280" y="616320"/>
              <a:ext cx="40320" cy="650880"/>
            </a:xfrm>
            <a:prstGeom prst="rect">
              <a:avLst/>
            </a:prstGeom>
            <a:solidFill>
              <a:srgbClr val="FDF2C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33" name="Picture 60"/>
            <p:cNvPicPr/>
            <p:nvPr/>
          </p:nvPicPr>
          <p:blipFill>
            <a:blip r:embed="rId21"/>
            <a:stretch/>
          </p:blipFill>
          <p:spPr>
            <a:xfrm>
              <a:off x="1628280" y="616320"/>
              <a:ext cx="4032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4" name="CustomShape 45"/>
            <p:cNvSpPr/>
            <p:nvPr/>
          </p:nvSpPr>
          <p:spPr>
            <a:xfrm>
              <a:off x="1628280" y="616320"/>
              <a:ext cx="40320" cy="650880"/>
            </a:xfrm>
            <a:prstGeom prst="rect">
              <a:avLst/>
            </a:prstGeom>
            <a:solidFill>
              <a:srgbClr val="FDF2C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5" name="CustomShape 46"/>
            <p:cNvSpPr/>
            <p:nvPr/>
          </p:nvSpPr>
          <p:spPr>
            <a:xfrm>
              <a:off x="1671120" y="616320"/>
              <a:ext cx="57960" cy="650880"/>
            </a:xfrm>
            <a:prstGeom prst="rect">
              <a:avLst/>
            </a:prstGeom>
            <a:solidFill>
              <a:srgbClr val="FDF2C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36" name="Picture 63"/>
            <p:cNvPicPr/>
            <p:nvPr/>
          </p:nvPicPr>
          <p:blipFill>
            <a:blip r:embed="rId22"/>
            <a:stretch/>
          </p:blipFill>
          <p:spPr>
            <a:xfrm>
              <a:off x="1671120" y="616320"/>
              <a:ext cx="5796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7" name="CustomShape 47"/>
            <p:cNvSpPr/>
            <p:nvPr/>
          </p:nvSpPr>
          <p:spPr>
            <a:xfrm>
              <a:off x="1671120" y="616320"/>
              <a:ext cx="57960" cy="650880"/>
            </a:xfrm>
            <a:prstGeom prst="rect">
              <a:avLst/>
            </a:prstGeom>
            <a:solidFill>
              <a:srgbClr val="FDF2C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8" name="CustomShape 48"/>
            <p:cNvSpPr/>
            <p:nvPr/>
          </p:nvSpPr>
          <p:spPr>
            <a:xfrm>
              <a:off x="1731600" y="616320"/>
              <a:ext cx="10800" cy="650880"/>
            </a:xfrm>
            <a:prstGeom prst="rect">
              <a:avLst/>
            </a:prstGeom>
            <a:solidFill>
              <a:srgbClr val="FDF1C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39" name="Picture 66"/>
            <p:cNvPicPr/>
            <p:nvPr/>
          </p:nvPicPr>
          <p:blipFill>
            <a:blip r:embed="rId23"/>
            <a:stretch/>
          </p:blipFill>
          <p:spPr>
            <a:xfrm>
              <a:off x="1731600" y="616320"/>
              <a:ext cx="1080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40" name="CustomShape 49"/>
            <p:cNvSpPr/>
            <p:nvPr/>
          </p:nvSpPr>
          <p:spPr>
            <a:xfrm>
              <a:off x="1731600" y="616320"/>
              <a:ext cx="10800" cy="650880"/>
            </a:xfrm>
            <a:prstGeom prst="rect">
              <a:avLst/>
            </a:prstGeom>
            <a:solidFill>
              <a:srgbClr val="FDF1C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1" name="CustomShape 50"/>
            <p:cNvSpPr/>
            <p:nvPr/>
          </p:nvSpPr>
          <p:spPr>
            <a:xfrm>
              <a:off x="1744920" y="616320"/>
              <a:ext cx="42480" cy="650880"/>
            </a:xfrm>
            <a:prstGeom prst="rect">
              <a:avLst/>
            </a:prstGeom>
            <a:solidFill>
              <a:srgbClr val="FDF3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42" name="Picture 69"/>
            <p:cNvPicPr/>
            <p:nvPr/>
          </p:nvPicPr>
          <p:blipFill>
            <a:blip r:embed="rId24"/>
            <a:stretch/>
          </p:blipFill>
          <p:spPr>
            <a:xfrm>
              <a:off x="1744920" y="616320"/>
              <a:ext cx="4248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43" name="CustomShape 51"/>
            <p:cNvSpPr/>
            <p:nvPr/>
          </p:nvSpPr>
          <p:spPr>
            <a:xfrm>
              <a:off x="1744920" y="616320"/>
              <a:ext cx="42480" cy="650880"/>
            </a:xfrm>
            <a:prstGeom prst="rect">
              <a:avLst/>
            </a:prstGeom>
            <a:solidFill>
              <a:srgbClr val="FDF3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4" name="CustomShape 52"/>
            <p:cNvSpPr/>
            <p:nvPr/>
          </p:nvSpPr>
          <p:spPr>
            <a:xfrm>
              <a:off x="1789920" y="616320"/>
              <a:ext cx="58320" cy="650880"/>
            </a:xfrm>
            <a:prstGeom prst="rect">
              <a:avLst/>
            </a:prstGeom>
            <a:solidFill>
              <a:srgbClr val="FEF2D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45" name="Picture 72"/>
            <p:cNvPicPr/>
            <p:nvPr/>
          </p:nvPicPr>
          <p:blipFill>
            <a:blip r:embed="rId25"/>
            <a:stretch/>
          </p:blipFill>
          <p:spPr>
            <a:xfrm>
              <a:off x="1789920" y="616320"/>
              <a:ext cx="5832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46" name="CustomShape 53"/>
            <p:cNvSpPr/>
            <p:nvPr/>
          </p:nvSpPr>
          <p:spPr>
            <a:xfrm>
              <a:off x="1789920" y="616320"/>
              <a:ext cx="58320" cy="650880"/>
            </a:xfrm>
            <a:prstGeom prst="rect">
              <a:avLst/>
            </a:prstGeom>
            <a:solidFill>
              <a:srgbClr val="FEF2D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7" name="CustomShape 54"/>
            <p:cNvSpPr/>
            <p:nvPr/>
          </p:nvSpPr>
          <p:spPr>
            <a:xfrm>
              <a:off x="1850400" y="616320"/>
              <a:ext cx="27000" cy="650880"/>
            </a:xfrm>
            <a:prstGeom prst="rect">
              <a:avLst/>
            </a:prstGeom>
            <a:solidFill>
              <a:srgbClr val="FDF2D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48" name="Picture 75"/>
            <p:cNvPicPr/>
            <p:nvPr/>
          </p:nvPicPr>
          <p:blipFill>
            <a:blip r:embed="rId26"/>
            <a:stretch/>
          </p:blipFill>
          <p:spPr>
            <a:xfrm>
              <a:off x="1850400" y="616320"/>
              <a:ext cx="2700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49" name="CustomShape 55"/>
            <p:cNvSpPr/>
            <p:nvPr/>
          </p:nvSpPr>
          <p:spPr>
            <a:xfrm>
              <a:off x="1850400" y="616320"/>
              <a:ext cx="27000" cy="650880"/>
            </a:xfrm>
            <a:prstGeom prst="rect">
              <a:avLst/>
            </a:prstGeom>
            <a:solidFill>
              <a:srgbClr val="FDF2D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0" name="CustomShape 56"/>
            <p:cNvSpPr/>
            <p:nvPr/>
          </p:nvSpPr>
          <p:spPr>
            <a:xfrm>
              <a:off x="1879920" y="616320"/>
              <a:ext cx="42840" cy="650880"/>
            </a:xfrm>
            <a:prstGeom prst="rect">
              <a:avLst/>
            </a:prstGeom>
            <a:solidFill>
              <a:srgbClr val="FDF4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51" name="Picture 78"/>
            <p:cNvPicPr/>
            <p:nvPr/>
          </p:nvPicPr>
          <p:blipFill>
            <a:blip r:embed="rId27"/>
            <a:stretch/>
          </p:blipFill>
          <p:spPr>
            <a:xfrm>
              <a:off x="1879920" y="616320"/>
              <a:ext cx="4284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52" name="CustomShape 57"/>
            <p:cNvSpPr/>
            <p:nvPr/>
          </p:nvSpPr>
          <p:spPr>
            <a:xfrm>
              <a:off x="1879920" y="616320"/>
              <a:ext cx="42840" cy="650880"/>
            </a:xfrm>
            <a:prstGeom prst="rect">
              <a:avLst/>
            </a:prstGeom>
            <a:solidFill>
              <a:srgbClr val="FDF4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3" name="CustomShape 58"/>
            <p:cNvSpPr/>
            <p:nvPr/>
          </p:nvSpPr>
          <p:spPr>
            <a:xfrm>
              <a:off x="1924920" y="616320"/>
              <a:ext cx="55800" cy="650880"/>
            </a:xfrm>
            <a:prstGeom prst="rect">
              <a:avLst/>
            </a:prstGeom>
            <a:solidFill>
              <a:srgbClr val="FEF3D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54" name="Picture 81"/>
            <p:cNvPicPr/>
            <p:nvPr/>
          </p:nvPicPr>
          <p:blipFill>
            <a:blip r:embed="rId28"/>
            <a:stretch/>
          </p:blipFill>
          <p:spPr>
            <a:xfrm>
              <a:off x="1924920" y="616320"/>
              <a:ext cx="5580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55" name="CustomShape 59"/>
            <p:cNvSpPr/>
            <p:nvPr/>
          </p:nvSpPr>
          <p:spPr>
            <a:xfrm>
              <a:off x="1924920" y="616320"/>
              <a:ext cx="55800" cy="650880"/>
            </a:xfrm>
            <a:prstGeom prst="rect">
              <a:avLst/>
            </a:prstGeom>
            <a:solidFill>
              <a:srgbClr val="FEF3D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6" name="CustomShape 60"/>
            <p:cNvSpPr/>
            <p:nvPr/>
          </p:nvSpPr>
          <p:spPr>
            <a:xfrm>
              <a:off x="1983240" y="616320"/>
              <a:ext cx="42840" cy="650880"/>
            </a:xfrm>
            <a:prstGeom prst="rect">
              <a:avLst/>
            </a:prstGeom>
            <a:solidFill>
              <a:srgbClr val="FDF3D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57" name="Picture 84"/>
            <p:cNvPicPr/>
            <p:nvPr/>
          </p:nvPicPr>
          <p:blipFill>
            <a:blip r:embed="rId29"/>
            <a:stretch/>
          </p:blipFill>
          <p:spPr>
            <a:xfrm>
              <a:off x="1983240" y="616320"/>
              <a:ext cx="4284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58" name="CustomShape 61"/>
            <p:cNvSpPr/>
            <p:nvPr/>
          </p:nvSpPr>
          <p:spPr>
            <a:xfrm>
              <a:off x="1983240" y="616320"/>
              <a:ext cx="42840" cy="650880"/>
            </a:xfrm>
            <a:prstGeom prst="rect">
              <a:avLst/>
            </a:prstGeom>
            <a:solidFill>
              <a:srgbClr val="FDF3D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9" name="CustomShape 62"/>
            <p:cNvSpPr/>
            <p:nvPr/>
          </p:nvSpPr>
          <p:spPr>
            <a:xfrm>
              <a:off x="2028240" y="616320"/>
              <a:ext cx="55800" cy="650880"/>
            </a:xfrm>
            <a:prstGeom prst="rect">
              <a:avLst/>
            </a:prstGeom>
            <a:solidFill>
              <a:srgbClr val="FEF4D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60" name="Picture 87"/>
            <p:cNvPicPr/>
            <p:nvPr/>
          </p:nvPicPr>
          <p:blipFill>
            <a:blip r:embed="rId30"/>
            <a:stretch/>
          </p:blipFill>
          <p:spPr>
            <a:xfrm>
              <a:off x="2028240" y="616320"/>
              <a:ext cx="5580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61" name="CustomShape 63"/>
            <p:cNvSpPr/>
            <p:nvPr/>
          </p:nvSpPr>
          <p:spPr>
            <a:xfrm>
              <a:off x="2028240" y="616320"/>
              <a:ext cx="55800" cy="650880"/>
            </a:xfrm>
            <a:prstGeom prst="rect">
              <a:avLst/>
            </a:prstGeom>
            <a:solidFill>
              <a:srgbClr val="FEF4D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2" name="CustomShape 64"/>
            <p:cNvSpPr/>
            <p:nvPr/>
          </p:nvSpPr>
          <p:spPr>
            <a:xfrm>
              <a:off x="2086560" y="616320"/>
              <a:ext cx="42480" cy="650880"/>
            </a:xfrm>
            <a:prstGeom prst="rect">
              <a:avLst/>
            </a:prstGeom>
            <a:solidFill>
              <a:srgbClr val="FDF4D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63" name="Picture 90"/>
            <p:cNvPicPr/>
            <p:nvPr/>
          </p:nvPicPr>
          <p:blipFill>
            <a:blip r:embed="rId31"/>
            <a:stretch/>
          </p:blipFill>
          <p:spPr>
            <a:xfrm>
              <a:off x="2086560" y="616320"/>
              <a:ext cx="4248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64" name="CustomShape 65"/>
            <p:cNvSpPr/>
            <p:nvPr/>
          </p:nvSpPr>
          <p:spPr>
            <a:xfrm>
              <a:off x="2086560" y="616320"/>
              <a:ext cx="42480" cy="650880"/>
            </a:xfrm>
            <a:prstGeom prst="rect">
              <a:avLst/>
            </a:prstGeom>
            <a:solidFill>
              <a:srgbClr val="FDF4D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5" name="CustomShape 66"/>
            <p:cNvSpPr/>
            <p:nvPr/>
          </p:nvSpPr>
          <p:spPr>
            <a:xfrm>
              <a:off x="2131560" y="616320"/>
              <a:ext cx="55800" cy="650880"/>
            </a:xfrm>
            <a:prstGeom prst="rect">
              <a:avLst/>
            </a:prstGeom>
            <a:solidFill>
              <a:srgbClr val="FDF4D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66" name="Picture 93"/>
            <p:cNvPicPr/>
            <p:nvPr/>
          </p:nvPicPr>
          <p:blipFill>
            <a:blip r:embed="rId32"/>
            <a:stretch/>
          </p:blipFill>
          <p:spPr>
            <a:xfrm>
              <a:off x="2131560" y="616320"/>
              <a:ext cx="5580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67" name="CustomShape 67"/>
            <p:cNvSpPr/>
            <p:nvPr/>
          </p:nvSpPr>
          <p:spPr>
            <a:xfrm>
              <a:off x="2131560" y="616320"/>
              <a:ext cx="55800" cy="650880"/>
            </a:xfrm>
            <a:prstGeom prst="rect">
              <a:avLst/>
            </a:prstGeom>
            <a:solidFill>
              <a:srgbClr val="FDF4D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8" name="CustomShape 68"/>
            <p:cNvSpPr/>
            <p:nvPr/>
          </p:nvSpPr>
          <p:spPr>
            <a:xfrm>
              <a:off x="2189880" y="616320"/>
              <a:ext cx="42480" cy="650880"/>
            </a:xfrm>
            <a:prstGeom prst="rect">
              <a:avLst/>
            </a:prstGeom>
            <a:solidFill>
              <a:srgbClr val="FDF4D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69" name="Picture 96"/>
            <p:cNvPicPr/>
            <p:nvPr/>
          </p:nvPicPr>
          <p:blipFill>
            <a:blip r:embed="rId33"/>
            <a:stretch/>
          </p:blipFill>
          <p:spPr>
            <a:xfrm>
              <a:off x="2189880" y="616320"/>
              <a:ext cx="4248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0" name="CustomShape 69"/>
            <p:cNvSpPr/>
            <p:nvPr/>
          </p:nvSpPr>
          <p:spPr>
            <a:xfrm>
              <a:off x="2189880" y="616320"/>
              <a:ext cx="42480" cy="650880"/>
            </a:xfrm>
            <a:prstGeom prst="rect">
              <a:avLst/>
            </a:prstGeom>
            <a:solidFill>
              <a:srgbClr val="FDF4D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1" name="CustomShape 70"/>
            <p:cNvSpPr/>
            <p:nvPr/>
          </p:nvSpPr>
          <p:spPr>
            <a:xfrm>
              <a:off x="2234880" y="616320"/>
              <a:ext cx="27000" cy="650880"/>
            </a:xfrm>
            <a:prstGeom prst="rect">
              <a:avLst/>
            </a:prstGeom>
            <a:solidFill>
              <a:srgbClr val="FDF5D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72" name="Picture 99"/>
            <p:cNvPicPr/>
            <p:nvPr/>
          </p:nvPicPr>
          <p:blipFill>
            <a:blip r:embed="rId34"/>
            <a:stretch/>
          </p:blipFill>
          <p:spPr>
            <a:xfrm>
              <a:off x="2234880" y="616320"/>
              <a:ext cx="2700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3" name="CustomShape 71"/>
            <p:cNvSpPr/>
            <p:nvPr/>
          </p:nvSpPr>
          <p:spPr>
            <a:xfrm>
              <a:off x="2234880" y="616320"/>
              <a:ext cx="27000" cy="650880"/>
            </a:xfrm>
            <a:prstGeom prst="rect">
              <a:avLst/>
            </a:prstGeom>
            <a:solidFill>
              <a:srgbClr val="FDF5D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CustomShape 72"/>
            <p:cNvSpPr/>
            <p:nvPr/>
          </p:nvSpPr>
          <p:spPr>
            <a:xfrm>
              <a:off x="2263680" y="616320"/>
              <a:ext cx="29520" cy="650880"/>
            </a:xfrm>
            <a:prstGeom prst="rect">
              <a:avLst/>
            </a:prstGeom>
            <a:solidFill>
              <a:srgbClr val="FEF7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75" name="Picture 102"/>
            <p:cNvPicPr/>
            <p:nvPr/>
          </p:nvPicPr>
          <p:blipFill>
            <a:blip r:embed="rId35"/>
            <a:stretch/>
          </p:blipFill>
          <p:spPr>
            <a:xfrm>
              <a:off x="2263680" y="616320"/>
              <a:ext cx="2952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6" name="CustomShape 73"/>
            <p:cNvSpPr/>
            <p:nvPr/>
          </p:nvSpPr>
          <p:spPr>
            <a:xfrm>
              <a:off x="2263680" y="616320"/>
              <a:ext cx="29520" cy="650880"/>
            </a:xfrm>
            <a:prstGeom prst="rect">
              <a:avLst/>
            </a:prstGeom>
            <a:solidFill>
              <a:srgbClr val="FEF7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7" name="CustomShape 74"/>
            <p:cNvSpPr/>
            <p:nvPr/>
          </p:nvSpPr>
          <p:spPr>
            <a:xfrm>
              <a:off x="2295720" y="616320"/>
              <a:ext cx="39960" cy="650880"/>
            </a:xfrm>
            <a:prstGeom prst="rect">
              <a:avLst/>
            </a:prstGeom>
            <a:solidFill>
              <a:srgbClr val="FDF5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78" name="Picture 105"/>
            <p:cNvPicPr/>
            <p:nvPr/>
          </p:nvPicPr>
          <p:blipFill>
            <a:blip r:embed="rId36"/>
            <a:stretch/>
          </p:blipFill>
          <p:spPr>
            <a:xfrm>
              <a:off x="2295720" y="616320"/>
              <a:ext cx="3996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79" name="CustomShape 75"/>
            <p:cNvSpPr/>
            <p:nvPr/>
          </p:nvSpPr>
          <p:spPr>
            <a:xfrm>
              <a:off x="2295720" y="616320"/>
              <a:ext cx="39960" cy="650880"/>
            </a:xfrm>
            <a:prstGeom prst="rect">
              <a:avLst/>
            </a:prstGeom>
            <a:solidFill>
              <a:srgbClr val="FDF5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0" name="CustomShape 76"/>
            <p:cNvSpPr/>
            <p:nvPr/>
          </p:nvSpPr>
          <p:spPr>
            <a:xfrm>
              <a:off x="2338200" y="616320"/>
              <a:ext cx="29520" cy="650880"/>
            </a:xfrm>
            <a:prstGeom prst="rect">
              <a:avLst/>
            </a:prstGeom>
            <a:solidFill>
              <a:srgbClr val="FDF6E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81" name="Picture 108"/>
            <p:cNvPicPr/>
            <p:nvPr/>
          </p:nvPicPr>
          <p:blipFill>
            <a:blip r:embed="rId37"/>
            <a:stretch/>
          </p:blipFill>
          <p:spPr>
            <a:xfrm>
              <a:off x="2338200" y="616320"/>
              <a:ext cx="2952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2" name="CustomShape 77"/>
            <p:cNvSpPr/>
            <p:nvPr/>
          </p:nvSpPr>
          <p:spPr>
            <a:xfrm>
              <a:off x="2338200" y="616320"/>
              <a:ext cx="29520" cy="650880"/>
            </a:xfrm>
            <a:prstGeom prst="rect">
              <a:avLst/>
            </a:prstGeom>
            <a:solidFill>
              <a:srgbClr val="FDF6E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3" name="CustomShape 78"/>
            <p:cNvSpPr/>
            <p:nvPr/>
          </p:nvSpPr>
          <p:spPr>
            <a:xfrm>
              <a:off x="2369880" y="616320"/>
              <a:ext cx="71640" cy="650880"/>
            </a:xfrm>
            <a:prstGeom prst="rect">
              <a:avLst/>
            </a:prstGeom>
            <a:solidFill>
              <a:srgbClr val="FEF6E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84" name="Picture 111"/>
            <p:cNvPicPr/>
            <p:nvPr/>
          </p:nvPicPr>
          <p:blipFill>
            <a:blip r:embed="rId38"/>
            <a:stretch/>
          </p:blipFill>
          <p:spPr>
            <a:xfrm>
              <a:off x="2369880" y="616320"/>
              <a:ext cx="7164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5" name="CustomShape 79"/>
            <p:cNvSpPr/>
            <p:nvPr/>
          </p:nvSpPr>
          <p:spPr>
            <a:xfrm>
              <a:off x="2369880" y="616320"/>
              <a:ext cx="71640" cy="650880"/>
            </a:xfrm>
            <a:prstGeom prst="rect">
              <a:avLst/>
            </a:prstGeom>
            <a:solidFill>
              <a:srgbClr val="FEF6E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6" name="CustomShape 80"/>
            <p:cNvSpPr/>
            <p:nvPr/>
          </p:nvSpPr>
          <p:spPr>
            <a:xfrm>
              <a:off x="2444040" y="616320"/>
              <a:ext cx="10800" cy="650880"/>
            </a:xfrm>
            <a:prstGeom prst="rect">
              <a:avLst/>
            </a:prstGeom>
            <a:solidFill>
              <a:srgbClr val="FDF6E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87" name="Picture 114"/>
            <p:cNvPicPr/>
            <p:nvPr/>
          </p:nvPicPr>
          <p:blipFill>
            <a:blip r:embed="rId39"/>
            <a:stretch/>
          </p:blipFill>
          <p:spPr>
            <a:xfrm>
              <a:off x="2444040" y="616320"/>
              <a:ext cx="1080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8" name="CustomShape 81"/>
            <p:cNvSpPr/>
            <p:nvPr/>
          </p:nvSpPr>
          <p:spPr>
            <a:xfrm>
              <a:off x="2444040" y="616320"/>
              <a:ext cx="10800" cy="650880"/>
            </a:xfrm>
            <a:prstGeom prst="rect">
              <a:avLst/>
            </a:prstGeom>
            <a:solidFill>
              <a:srgbClr val="FDF6E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9" name="CustomShape 82"/>
            <p:cNvSpPr/>
            <p:nvPr/>
          </p:nvSpPr>
          <p:spPr>
            <a:xfrm>
              <a:off x="2457000" y="616320"/>
              <a:ext cx="13320" cy="650880"/>
            </a:xfrm>
            <a:prstGeom prst="rect">
              <a:avLst/>
            </a:prstGeom>
            <a:solidFill>
              <a:srgbClr val="FDF8E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90" name="Picture 117"/>
            <p:cNvPicPr/>
            <p:nvPr/>
          </p:nvPicPr>
          <p:blipFill>
            <a:blip r:embed="rId40"/>
            <a:stretch/>
          </p:blipFill>
          <p:spPr>
            <a:xfrm>
              <a:off x="2457000" y="616320"/>
              <a:ext cx="1332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91" name="CustomShape 83"/>
            <p:cNvSpPr/>
            <p:nvPr/>
          </p:nvSpPr>
          <p:spPr>
            <a:xfrm>
              <a:off x="2457000" y="616320"/>
              <a:ext cx="13320" cy="650880"/>
            </a:xfrm>
            <a:prstGeom prst="rect">
              <a:avLst/>
            </a:prstGeom>
            <a:solidFill>
              <a:srgbClr val="FDF8E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2" name="CustomShape 84"/>
            <p:cNvSpPr/>
            <p:nvPr/>
          </p:nvSpPr>
          <p:spPr>
            <a:xfrm>
              <a:off x="2473200" y="616320"/>
              <a:ext cx="71640" cy="650880"/>
            </a:xfrm>
            <a:prstGeom prst="rect">
              <a:avLst/>
            </a:prstGeom>
            <a:solidFill>
              <a:srgbClr val="FEF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93" name="Picture 120"/>
            <p:cNvPicPr/>
            <p:nvPr/>
          </p:nvPicPr>
          <p:blipFill>
            <a:blip r:embed="rId41"/>
            <a:stretch/>
          </p:blipFill>
          <p:spPr>
            <a:xfrm>
              <a:off x="2473200" y="616320"/>
              <a:ext cx="7164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94" name="CustomShape 85"/>
            <p:cNvSpPr/>
            <p:nvPr/>
          </p:nvSpPr>
          <p:spPr>
            <a:xfrm>
              <a:off x="2473200" y="616320"/>
              <a:ext cx="71640" cy="650880"/>
            </a:xfrm>
            <a:prstGeom prst="rect">
              <a:avLst/>
            </a:prstGeom>
            <a:solidFill>
              <a:srgbClr val="FEF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5" name="CustomShape 86"/>
            <p:cNvSpPr/>
            <p:nvPr/>
          </p:nvSpPr>
          <p:spPr>
            <a:xfrm>
              <a:off x="2547360" y="616320"/>
              <a:ext cx="27000" cy="650880"/>
            </a:xfrm>
            <a:prstGeom prst="rect">
              <a:avLst/>
            </a:prstGeom>
            <a:solidFill>
              <a:srgbClr val="FDF8E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96" name="Picture 123"/>
            <p:cNvPicPr/>
            <p:nvPr/>
          </p:nvPicPr>
          <p:blipFill>
            <a:blip r:embed="rId42"/>
            <a:stretch/>
          </p:blipFill>
          <p:spPr>
            <a:xfrm>
              <a:off x="2547360" y="616320"/>
              <a:ext cx="2700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97" name="CustomShape 87"/>
            <p:cNvSpPr/>
            <p:nvPr/>
          </p:nvSpPr>
          <p:spPr>
            <a:xfrm>
              <a:off x="2547360" y="616320"/>
              <a:ext cx="27000" cy="650880"/>
            </a:xfrm>
            <a:prstGeom prst="rect">
              <a:avLst/>
            </a:prstGeom>
            <a:solidFill>
              <a:srgbClr val="FDF8E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8" name="CustomShape 88"/>
            <p:cNvSpPr/>
            <p:nvPr/>
          </p:nvSpPr>
          <p:spPr>
            <a:xfrm>
              <a:off x="2576520" y="616320"/>
              <a:ext cx="42840" cy="650880"/>
            </a:xfrm>
            <a:prstGeom prst="rect">
              <a:avLst/>
            </a:prstGeom>
            <a:solidFill>
              <a:srgbClr val="FDF9E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99" name="Picture 126"/>
            <p:cNvPicPr/>
            <p:nvPr/>
          </p:nvPicPr>
          <p:blipFill>
            <a:blip r:embed="rId43"/>
            <a:stretch/>
          </p:blipFill>
          <p:spPr>
            <a:xfrm>
              <a:off x="2576520" y="616320"/>
              <a:ext cx="4284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00" name="CustomShape 89"/>
            <p:cNvSpPr/>
            <p:nvPr/>
          </p:nvSpPr>
          <p:spPr>
            <a:xfrm>
              <a:off x="2576520" y="616320"/>
              <a:ext cx="42840" cy="650880"/>
            </a:xfrm>
            <a:prstGeom prst="rect">
              <a:avLst/>
            </a:prstGeom>
            <a:solidFill>
              <a:srgbClr val="FDF9E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1" name="CustomShape 90"/>
            <p:cNvSpPr/>
            <p:nvPr/>
          </p:nvSpPr>
          <p:spPr>
            <a:xfrm>
              <a:off x="2621520" y="616320"/>
              <a:ext cx="27360" cy="650880"/>
            </a:xfrm>
            <a:prstGeom prst="rect">
              <a:avLst/>
            </a:prstGeom>
            <a:solidFill>
              <a:srgbClr val="FDF7E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02" name="Picture 129"/>
            <p:cNvPicPr/>
            <p:nvPr/>
          </p:nvPicPr>
          <p:blipFill>
            <a:blip r:embed="rId44"/>
            <a:stretch/>
          </p:blipFill>
          <p:spPr>
            <a:xfrm>
              <a:off x="2621520" y="616320"/>
              <a:ext cx="2736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03" name="CustomShape 91"/>
            <p:cNvSpPr/>
            <p:nvPr/>
          </p:nvSpPr>
          <p:spPr>
            <a:xfrm>
              <a:off x="2621520" y="616320"/>
              <a:ext cx="27360" cy="650880"/>
            </a:xfrm>
            <a:prstGeom prst="rect">
              <a:avLst/>
            </a:prstGeom>
            <a:solidFill>
              <a:srgbClr val="FDF7E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4" name="CustomShape 92"/>
            <p:cNvSpPr/>
            <p:nvPr/>
          </p:nvSpPr>
          <p:spPr>
            <a:xfrm>
              <a:off x="2650680" y="616320"/>
              <a:ext cx="27000" cy="650880"/>
            </a:xfrm>
            <a:prstGeom prst="rect">
              <a:avLst/>
            </a:prstGeom>
            <a:solidFill>
              <a:srgbClr val="FDF9E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05" name="Picture 132"/>
            <p:cNvPicPr/>
            <p:nvPr/>
          </p:nvPicPr>
          <p:blipFill>
            <a:blip r:embed="rId45"/>
            <a:stretch/>
          </p:blipFill>
          <p:spPr>
            <a:xfrm>
              <a:off x="2650680" y="616320"/>
              <a:ext cx="2700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06" name="CustomShape 93"/>
            <p:cNvSpPr/>
            <p:nvPr/>
          </p:nvSpPr>
          <p:spPr>
            <a:xfrm>
              <a:off x="2650680" y="616320"/>
              <a:ext cx="27000" cy="650880"/>
            </a:xfrm>
            <a:prstGeom prst="rect">
              <a:avLst/>
            </a:prstGeom>
            <a:solidFill>
              <a:srgbClr val="FDF9E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7" name="CustomShape 94"/>
            <p:cNvSpPr/>
            <p:nvPr/>
          </p:nvSpPr>
          <p:spPr>
            <a:xfrm>
              <a:off x="2679840" y="616320"/>
              <a:ext cx="42840" cy="650880"/>
            </a:xfrm>
            <a:prstGeom prst="rect">
              <a:avLst/>
            </a:prstGeom>
            <a:solidFill>
              <a:srgbClr val="FDF9E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08" name="Picture 135"/>
            <p:cNvPicPr/>
            <p:nvPr/>
          </p:nvPicPr>
          <p:blipFill>
            <a:blip r:embed="rId46"/>
            <a:stretch/>
          </p:blipFill>
          <p:spPr>
            <a:xfrm>
              <a:off x="2679840" y="616320"/>
              <a:ext cx="4284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09" name="CustomShape 95"/>
            <p:cNvSpPr/>
            <p:nvPr/>
          </p:nvSpPr>
          <p:spPr>
            <a:xfrm>
              <a:off x="2679840" y="616320"/>
              <a:ext cx="42840" cy="650880"/>
            </a:xfrm>
            <a:prstGeom prst="rect">
              <a:avLst/>
            </a:prstGeom>
            <a:solidFill>
              <a:srgbClr val="FDF9E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0" name="CustomShape 96"/>
            <p:cNvSpPr/>
            <p:nvPr/>
          </p:nvSpPr>
          <p:spPr>
            <a:xfrm>
              <a:off x="2724840" y="616320"/>
              <a:ext cx="58320" cy="650880"/>
            </a:xfrm>
            <a:prstGeom prst="rect">
              <a:avLst/>
            </a:prstGeom>
            <a:solidFill>
              <a:srgbClr val="FEFAE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11" name="Picture 138"/>
            <p:cNvPicPr/>
            <p:nvPr/>
          </p:nvPicPr>
          <p:blipFill>
            <a:blip r:embed="rId47"/>
            <a:stretch/>
          </p:blipFill>
          <p:spPr>
            <a:xfrm>
              <a:off x="2724840" y="616320"/>
              <a:ext cx="5832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2" name="CustomShape 97"/>
            <p:cNvSpPr/>
            <p:nvPr/>
          </p:nvSpPr>
          <p:spPr>
            <a:xfrm>
              <a:off x="2724840" y="616320"/>
              <a:ext cx="58320" cy="650880"/>
            </a:xfrm>
            <a:prstGeom prst="rect">
              <a:avLst/>
            </a:prstGeom>
            <a:solidFill>
              <a:srgbClr val="FEFAE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3" name="CustomShape 98"/>
            <p:cNvSpPr/>
            <p:nvPr/>
          </p:nvSpPr>
          <p:spPr>
            <a:xfrm>
              <a:off x="2785680" y="616320"/>
              <a:ext cx="40320" cy="650880"/>
            </a:xfrm>
            <a:prstGeom prst="rect">
              <a:avLst/>
            </a:prstGeom>
            <a:solidFill>
              <a:srgbClr val="FDFA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14" name="Picture 141"/>
            <p:cNvPicPr/>
            <p:nvPr/>
          </p:nvPicPr>
          <p:blipFill>
            <a:blip r:embed="rId48"/>
            <a:stretch/>
          </p:blipFill>
          <p:spPr>
            <a:xfrm>
              <a:off x="2785680" y="616320"/>
              <a:ext cx="4032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5" name="CustomShape 99"/>
            <p:cNvSpPr/>
            <p:nvPr/>
          </p:nvSpPr>
          <p:spPr>
            <a:xfrm>
              <a:off x="2785680" y="616320"/>
              <a:ext cx="40320" cy="650880"/>
            </a:xfrm>
            <a:prstGeom prst="rect">
              <a:avLst/>
            </a:prstGeom>
            <a:solidFill>
              <a:srgbClr val="FDFA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6" name="CustomShape 100"/>
            <p:cNvSpPr/>
            <p:nvPr/>
          </p:nvSpPr>
          <p:spPr>
            <a:xfrm>
              <a:off x="2828160" y="616320"/>
              <a:ext cx="29520" cy="650880"/>
            </a:xfrm>
            <a:prstGeom prst="rect">
              <a:avLst/>
            </a:prstGeom>
            <a:solidFill>
              <a:srgbClr val="FEFCF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17" name="Picture 144"/>
            <p:cNvPicPr/>
            <p:nvPr/>
          </p:nvPicPr>
          <p:blipFill>
            <a:blip r:embed="rId49"/>
            <a:stretch/>
          </p:blipFill>
          <p:spPr>
            <a:xfrm>
              <a:off x="2828160" y="616320"/>
              <a:ext cx="2952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8" name="CustomShape 101"/>
            <p:cNvSpPr/>
            <p:nvPr/>
          </p:nvSpPr>
          <p:spPr>
            <a:xfrm>
              <a:off x="2828160" y="616320"/>
              <a:ext cx="29520" cy="650880"/>
            </a:xfrm>
            <a:prstGeom prst="rect">
              <a:avLst/>
            </a:prstGeom>
            <a:solidFill>
              <a:srgbClr val="FEFCF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9" name="CustomShape 102"/>
            <p:cNvSpPr/>
            <p:nvPr/>
          </p:nvSpPr>
          <p:spPr>
            <a:xfrm>
              <a:off x="2860200" y="616320"/>
              <a:ext cx="3186000" cy="650880"/>
            </a:xfrm>
            <a:prstGeom prst="rect">
              <a:avLst/>
            </a:prstGeom>
            <a:solidFill>
              <a:srgbClr val="FDFAF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20" name="Picture 147"/>
            <p:cNvPicPr/>
            <p:nvPr/>
          </p:nvPicPr>
          <p:blipFill>
            <a:blip r:embed="rId50"/>
            <a:stretch/>
          </p:blipFill>
          <p:spPr>
            <a:xfrm>
              <a:off x="2860200" y="616320"/>
              <a:ext cx="3186000" cy="650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21" name="CustomShape 103"/>
            <p:cNvSpPr/>
            <p:nvPr/>
          </p:nvSpPr>
          <p:spPr>
            <a:xfrm>
              <a:off x="2860200" y="616320"/>
              <a:ext cx="3186000" cy="650880"/>
            </a:xfrm>
            <a:prstGeom prst="rect">
              <a:avLst/>
            </a:prstGeom>
            <a:solidFill>
              <a:srgbClr val="FDFAF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22" name="CustomShape 104"/>
          <p:cNvSpPr/>
          <p:nvPr/>
        </p:nvSpPr>
        <p:spPr>
          <a:xfrm>
            <a:off x="1368000" y="3703320"/>
            <a:ext cx="2643480" cy="47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ru-RU" sz="3100" b="1" strike="noStrike" spc="-1">
                <a:solidFill>
                  <a:srgbClr val="000000"/>
                </a:solidFill>
                <a:latin typeface="Cambria"/>
                <a:ea typeface="DejaVu Sans"/>
              </a:rPr>
              <a:t>В 2021 ГОДУ</a:t>
            </a:r>
            <a:endParaRPr lang="ru-RU" sz="3100" b="0" strike="noStrike" spc="-1">
              <a:latin typeface="Arial"/>
            </a:endParaRPr>
          </a:p>
        </p:txBody>
      </p:sp>
      <p:sp>
        <p:nvSpPr>
          <p:cNvPr id="423" name="CustomShape 105"/>
          <p:cNvSpPr/>
          <p:nvPr/>
        </p:nvSpPr>
        <p:spPr>
          <a:xfrm>
            <a:off x="3312000" y="848520"/>
            <a:ext cx="296964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из числа граждан мужского пола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24" name="CustomShape 106"/>
          <p:cNvSpPr/>
          <p:nvPr/>
        </p:nvSpPr>
        <p:spPr>
          <a:xfrm>
            <a:off x="0" y="720000"/>
            <a:ext cx="426276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Cambria"/>
                <a:ea typeface="DejaVu Sans"/>
              </a:rPr>
              <a:t>В </a:t>
            </a:r>
            <a:r>
              <a:rPr lang="ru-RU" sz="2400" b="1" strike="noStrike" spc="-1" dirty="0" smtClean="0">
                <a:solidFill>
                  <a:srgbClr val="000000"/>
                </a:solidFill>
                <a:latin typeface="Cambria"/>
                <a:ea typeface="DejaVu Sans"/>
              </a:rPr>
              <a:t>2025 </a:t>
            </a:r>
            <a:r>
              <a:rPr lang="ru-RU" sz="2400" b="1" strike="noStrike" spc="-1" dirty="0">
                <a:solidFill>
                  <a:srgbClr val="000000"/>
                </a:solidFill>
                <a:latin typeface="Cambria"/>
                <a:ea typeface="DejaVu Sans"/>
              </a:rPr>
              <a:t>ГОДУ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425" name="Рисунок 14"/>
          <p:cNvPicPr/>
          <p:nvPr/>
        </p:nvPicPr>
        <p:blipFill>
          <a:blip r:embed="rId51"/>
          <a:stretch/>
        </p:blipFill>
        <p:spPr>
          <a:xfrm>
            <a:off x="837360" y="2918160"/>
            <a:ext cx="4345200" cy="1400400"/>
          </a:xfrm>
          <a:prstGeom prst="rect">
            <a:avLst/>
          </a:prstGeom>
          <a:ln>
            <a:noFill/>
          </a:ln>
        </p:spPr>
      </p:pic>
      <p:sp>
        <p:nvSpPr>
          <p:cNvPr id="426" name="CustomShape 107"/>
          <p:cNvSpPr/>
          <p:nvPr/>
        </p:nvSpPr>
        <p:spPr>
          <a:xfrm>
            <a:off x="1174320" y="3168000"/>
            <a:ext cx="3792240" cy="88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Радиосвязь</a:t>
            </a: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, радиовещание и телевидение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427" name="CustomShape 108"/>
          <p:cNvSpPr/>
          <p:nvPr/>
        </p:nvSpPr>
        <p:spPr>
          <a:xfrm>
            <a:off x="6840360" y="1368000"/>
            <a:ext cx="1942200" cy="149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конкурс составил </a:t>
            </a:r>
            <a:r>
              <a:rPr lang="ru-RU" sz="4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3,0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28" name="CustomShape 109"/>
          <p:cNvSpPr/>
          <p:nvPr/>
        </p:nvSpPr>
        <p:spPr>
          <a:xfrm>
            <a:off x="7176240" y="2161440"/>
            <a:ext cx="484560" cy="8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CustomShape 110"/>
          <p:cNvSpPr/>
          <p:nvPr/>
        </p:nvSpPr>
        <p:spPr>
          <a:xfrm>
            <a:off x="2516400" y="1822680"/>
            <a:ext cx="866520" cy="91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54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30</a:t>
            </a:r>
            <a:endParaRPr lang="ru-RU" sz="5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roup 1"/>
          <p:cNvGrpSpPr/>
          <p:nvPr/>
        </p:nvGrpSpPr>
        <p:grpSpPr>
          <a:xfrm>
            <a:off x="1440" y="0"/>
            <a:ext cx="9143280" cy="533520"/>
            <a:chOff x="1440" y="0"/>
            <a:chExt cx="9143280" cy="533520"/>
          </a:xfrm>
        </p:grpSpPr>
        <p:sp>
          <p:nvSpPr>
            <p:cNvPr id="431" name="CustomShape 2"/>
            <p:cNvSpPr/>
            <p:nvPr/>
          </p:nvSpPr>
          <p:spPr>
            <a:xfrm>
              <a:off x="1440" y="0"/>
              <a:ext cx="9141840" cy="53352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2" name="CustomShape 3"/>
            <p:cNvSpPr/>
            <p:nvPr/>
          </p:nvSpPr>
          <p:spPr>
            <a:xfrm>
              <a:off x="2880" y="0"/>
              <a:ext cx="9141840" cy="45576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3" name="CustomShape 4"/>
            <p:cNvSpPr/>
            <p:nvPr/>
          </p:nvSpPr>
          <p:spPr>
            <a:xfrm>
              <a:off x="2880" y="51480"/>
              <a:ext cx="9141840" cy="42948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434" name="Picture 7"/>
          <p:cNvPicPr/>
          <p:nvPr/>
        </p:nvPicPr>
        <p:blipFill>
          <a:blip r:embed="rId4"/>
          <a:stretch/>
        </p:blipFill>
        <p:spPr>
          <a:xfrm>
            <a:off x="0" y="26280"/>
            <a:ext cx="426600" cy="479880"/>
          </a:xfrm>
          <a:prstGeom prst="rect">
            <a:avLst/>
          </a:prstGeom>
          <a:ln>
            <a:noFill/>
          </a:ln>
        </p:spPr>
      </p:pic>
      <p:sp>
        <p:nvSpPr>
          <p:cNvPr id="435" name="CustomShape 5"/>
          <p:cNvSpPr/>
          <p:nvPr/>
        </p:nvSpPr>
        <p:spPr>
          <a:xfrm>
            <a:off x="8715240" y="107280"/>
            <a:ext cx="326880" cy="3020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15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36" name="CustomShape 6"/>
          <p:cNvSpPr/>
          <p:nvPr/>
        </p:nvSpPr>
        <p:spPr>
          <a:xfrm>
            <a:off x="603360" y="103680"/>
            <a:ext cx="792756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СОЦИАЛЬНЫЕ ГАРАНТИИ</a:t>
            </a:r>
            <a:endParaRPr lang="ru-RU" sz="1400" b="0" strike="noStrike" spc="-1">
              <a:latin typeface="Arial"/>
            </a:endParaRPr>
          </a:p>
        </p:txBody>
      </p:sp>
      <p:grpSp>
        <p:nvGrpSpPr>
          <p:cNvPr id="437" name="Group 7"/>
          <p:cNvGrpSpPr/>
          <p:nvPr/>
        </p:nvGrpSpPr>
        <p:grpSpPr>
          <a:xfrm>
            <a:off x="144000" y="576000"/>
            <a:ext cx="8384400" cy="4391280"/>
            <a:chOff x="144000" y="576000"/>
            <a:chExt cx="8384400" cy="4391280"/>
          </a:xfrm>
        </p:grpSpPr>
        <p:sp>
          <p:nvSpPr>
            <p:cNvPr id="438" name="CustomShape 8"/>
            <p:cNvSpPr/>
            <p:nvPr/>
          </p:nvSpPr>
          <p:spPr>
            <a:xfrm>
              <a:off x="144000" y="576000"/>
              <a:ext cx="8366400" cy="4391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9" name="CustomShape 9"/>
            <p:cNvSpPr/>
            <p:nvPr/>
          </p:nvSpPr>
          <p:spPr>
            <a:xfrm>
              <a:off x="302040" y="746280"/>
              <a:ext cx="66240" cy="4053240"/>
            </a:xfrm>
            <a:prstGeom prst="rect">
              <a:avLst/>
            </a:prstGeom>
            <a:solidFill>
              <a:srgbClr val="FFECB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0" name="CustomShape 10"/>
            <p:cNvSpPr/>
            <p:nvPr/>
          </p:nvSpPr>
          <p:spPr>
            <a:xfrm>
              <a:off x="371160" y="746280"/>
              <a:ext cx="86760" cy="4053240"/>
            </a:xfrm>
            <a:prstGeom prst="rect">
              <a:avLst/>
            </a:prstGeom>
            <a:solidFill>
              <a:srgbClr val="FEECB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41" name="Picture 9"/>
            <p:cNvPicPr/>
            <p:nvPr/>
          </p:nvPicPr>
          <p:blipFill>
            <a:blip r:embed="rId5"/>
            <a:stretch/>
          </p:blipFill>
          <p:spPr>
            <a:xfrm>
              <a:off x="371160" y="746280"/>
              <a:ext cx="8676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2" name="CustomShape 11"/>
            <p:cNvSpPr/>
            <p:nvPr/>
          </p:nvSpPr>
          <p:spPr>
            <a:xfrm>
              <a:off x="371160" y="746280"/>
              <a:ext cx="86760" cy="4053240"/>
            </a:xfrm>
            <a:prstGeom prst="rect">
              <a:avLst/>
            </a:prstGeom>
            <a:solidFill>
              <a:srgbClr val="FEECB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3" name="CustomShape 12"/>
            <p:cNvSpPr/>
            <p:nvPr/>
          </p:nvSpPr>
          <p:spPr>
            <a:xfrm>
              <a:off x="460440" y="746280"/>
              <a:ext cx="66240" cy="4053240"/>
            </a:xfrm>
            <a:prstGeom prst="rect">
              <a:avLst/>
            </a:prstGeom>
            <a:solidFill>
              <a:srgbClr val="FEECB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44" name="Picture 12"/>
            <p:cNvPicPr/>
            <p:nvPr/>
          </p:nvPicPr>
          <p:blipFill>
            <a:blip r:embed="rId6"/>
            <a:stretch/>
          </p:blipFill>
          <p:spPr>
            <a:xfrm>
              <a:off x="460440" y="746280"/>
              <a:ext cx="6624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5" name="CustomShape 13"/>
            <p:cNvSpPr/>
            <p:nvPr/>
          </p:nvSpPr>
          <p:spPr>
            <a:xfrm>
              <a:off x="460440" y="746280"/>
              <a:ext cx="66240" cy="4053240"/>
            </a:xfrm>
            <a:prstGeom prst="rect">
              <a:avLst/>
            </a:prstGeom>
            <a:solidFill>
              <a:srgbClr val="FEECB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6" name="CustomShape 14"/>
            <p:cNvSpPr/>
            <p:nvPr/>
          </p:nvSpPr>
          <p:spPr>
            <a:xfrm>
              <a:off x="529560" y="746280"/>
              <a:ext cx="90720" cy="4053240"/>
            </a:xfrm>
            <a:prstGeom prst="rect">
              <a:avLst/>
            </a:prstGeom>
            <a:solidFill>
              <a:srgbClr val="FEED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47" name="Picture 15"/>
            <p:cNvPicPr/>
            <p:nvPr/>
          </p:nvPicPr>
          <p:blipFill>
            <a:blip r:embed="rId7"/>
            <a:stretch/>
          </p:blipFill>
          <p:spPr>
            <a:xfrm>
              <a:off x="529560" y="746280"/>
              <a:ext cx="9072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48" name="CustomShape 15"/>
            <p:cNvSpPr/>
            <p:nvPr/>
          </p:nvSpPr>
          <p:spPr>
            <a:xfrm>
              <a:off x="529560" y="746280"/>
              <a:ext cx="90720" cy="4053240"/>
            </a:xfrm>
            <a:prstGeom prst="rect">
              <a:avLst/>
            </a:prstGeom>
            <a:solidFill>
              <a:srgbClr val="FEEDB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9" name="CustomShape 16"/>
            <p:cNvSpPr/>
            <p:nvPr/>
          </p:nvSpPr>
          <p:spPr>
            <a:xfrm>
              <a:off x="624240" y="746280"/>
              <a:ext cx="62280" cy="4053240"/>
            </a:xfrm>
            <a:prstGeom prst="rect">
              <a:avLst/>
            </a:prstGeom>
            <a:solidFill>
              <a:srgbClr val="FEEDB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50" name="Picture 18"/>
            <p:cNvPicPr/>
            <p:nvPr/>
          </p:nvPicPr>
          <p:blipFill>
            <a:blip r:embed="rId8"/>
            <a:stretch/>
          </p:blipFill>
          <p:spPr>
            <a:xfrm>
              <a:off x="624240" y="746280"/>
              <a:ext cx="6228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1" name="CustomShape 17"/>
            <p:cNvSpPr/>
            <p:nvPr/>
          </p:nvSpPr>
          <p:spPr>
            <a:xfrm>
              <a:off x="624240" y="746280"/>
              <a:ext cx="62280" cy="4053240"/>
            </a:xfrm>
            <a:prstGeom prst="rect">
              <a:avLst/>
            </a:prstGeom>
            <a:solidFill>
              <a:srgbClr val="FEEDB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2" name="CustomShape 18"/>
            <p:cNvSpPr/>
            <p:nvPr/>
          </p:nvSpPr>
          <p:spPr>
            <a:xfrm>
              <a:off x="688680" y="746280"/>
              <a:ext cx="90000" cy="4053240"/>
            </a:xfrm>
            <a:prstGeom prst="rect">
              <a:avLst/>
            </a:prstGeom>
            <a:solidFill>
              <a:srgbClr val="FEEDB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53" name="Picture 21"/>
            <p:cNvPicPr/>
            <p:nvPr/>
          </p:nvPicPr>
          <p:blipFill>
            <a:blip r:embed="rId9"/>
            <a:stretch/>
          </p:blipFill>
          <p:spPr>
            <a:xfrm>
              <a:off x="688680" y="746280"/>
              <a:ext cx="9000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4" name="CustomShape 19"/>
            <p:cNvSpPr/>
            <p:nvPr/>
          </p:nvSpPr>
          <p:spPr>
            <a:xfrm>
              <a:off x="688680" y="746280"/>
              <a:ext cx="90000" cy="4053240"/>
            </a:xfrm>
            <a:prstGeom prst="rect">
              <a:avLst/>
            </a:prstGeom>
            <a:solidFill>
              <a:srgbClr val="FEEDB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5" name="CustomShape 20"/>
            <p:cNvSpPr/>
            <p:nvPr/>
          </p:nvSpPr>
          <p:spPr>
            <a:xfrm>
              <a:off x="782280" y="746280"/>
              <a:ext cx="66960" cy="4053240"/>
            </a:xfrm>
            <a:prstGeom prst="rect">
              <a:avLst/>
            </a:prstGeom>
            <a:solidFill>
              <a:srgbClr val="FDEEB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56" name="Picture 24"/>
            <p:cNvPicPr/>
            <p:nvPr/>
          </p:nvPicPr>
          <p:blipFill>
            <a:blip r:embed="rId10"/>
            <a:stretch/>
          </p:blipFill>
          <p:spPr>
            <a:xfrm>
              <a:off x="782280" y="746280"/>
              <a:ext cx="6696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7" name="CustomShape 21"/>
            <p:cNvSpPr/>
            <p:nvPr/>
          </p:nvSpPr>
          <p:spPr>
            <a:xfrm>
              <a:off x="782280" y="746280"/>
              <a:ext cx="66960" cy="4053240"/>
            </a:xfrm>
            <a:prstGeom prst="rect">
              <a:avLst/>
            </a:prstGeom>
            <a:solidFill>
              <a:srgbClr val="FDEEB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8" name="CustomShape 22"/>
            <p:cNvSpPr/>
            <p:nvPr/>
          </p:nvSpPr>
          <p:spPr>
            <a:xfrm>
              <a:off x="852480" y="746280"/>
              <a:ext cx="61920" cy="4053240"/>
            </a:xfrm>
            <a:prstGeom prst="rect">
              <a:avLst/>
            </a:prstGeom>
            <a:solidFill>
              <a:srgbClr val="FEEEB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59" name="Picture 27"/>
            <p:cNvPicPr/>
            <p:nvPr/>
          </p:nvPicPr>
          <p:blipFill>
            <a:blip r:embed="rId11"/>
            <a:stretch/>
          </p:blipFill>
          <p:spPr>
            <a:xfrm>
              <a:off x="852480" y="746280"/>
              <a:ext cx="6192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60" name="CustomShape 23"/>
            <p:cNvSpPr/>
            <p:nvPr/>
          </p:nvSpPr>
          <p:spPr>
            <a:xfrm>
              <a:off x="852480" y="746280"/>
              <a:ext cx="61920" cy="4053240"/>
            </a:xfrm>
            <a:prstGeom prst="rect">
              <a:avLst/>
            </a:prstGeom>
            <a:solidFill>
              <a:srgbClr val="FEEEB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1" name="CustomShape 24"/>
            <p:cNvSpPr/>
            <p:nvPr/>
          </p:nvSpPr>
          <p:spPr>
            <a:xfrm>
              <a:off x="916560" y="746280"/>
              <a:ext cx="90000" cy="4053240"/>
            </a:xfrm>
            <a:prstGeom prst="rect">
              <a:avLst/>
            </a:prstGeom>
            <a:solidFill>
              <a:srgbClr val="FEEEB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62" name="Picture 30"/>
            <p:cNvPicPr/>
            <p:nvPr/>
          </p:nvPicPr>
          <p:blipFill>
            <a:blip r:embed="rId12"/>
            <a:stretch/>
          </p:blipFill>
          <p:spPr>
            <a:xfrm>
              <a:off x="916560" y="746280"/>
              <a:ext cx="9000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63" name="CustomShape 25"/>
            <p:cNvSpPr/>
            <p:nvPr/>
          </p:nvSpPr>
          <p:spPr>
            <a:xfrm>
              <a:off x="916560" y="746280"/>
              <a:ext cx="90000" cy="4053240"/>
            </a:xfrm>
            <a:prstGeom prst="rect">
              <a:avLst/>
            </a:prstGeom>
            <a:solidFill>
              <a:srgbClr val="FEEEB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4" name="CustomShape 26"/>
            <p:cNvSpPr/>
            <p:nvPr/>
          </p:nvSpPr>
          <p:spPr>
            <a:xfrm>
              <a:off x="1010880" y="746280"/>
              <a:ext cx="66600" cy="4053240"/>
            </a:xfrm>
            <a:prstGeom prst="rect">
              <a:avLst/>
            </a:prstGeom>
            <a:solidFill>
              <a:srgbClr val="FDEEB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65" name="Picture 33"/>
            <p:cNvPicPr/>
            <p:nvPr/>
          </p:nvPicPr>
          <p:blipFill>
            <a:blip r:embed="rId13"/>
            <a:stretch/>
          </p:blipFill>
          <p:spPr>
            <a:xfrm>
              <a:off x="1010880" y="746280"/>
              <a:ext cx="6660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66" name="CustomShape 27"/>
            <p:cNvSpPr/>
            <p:nvPr/>
          </p:nvSpPr>
          <p:spPr>
            <a:xfrm>
              <a:off x="1010880" y="746280"/>
              <a:ext cx="66600" cy="4053240"/>
            </a:xfrm>
            <a:prstGeom prst="rect">
              <a:avLst/>
            </a:prstGeom>
            <a:solidFill>
              <a:srgbClr val="FDEEB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7" name="CustomShape 28"/>
            <p:cNvSpPr/>
            <p:nvPr/>
          </p:nvSpPr>
          <p:spPr>
            <a:xfrm>
              <a:off x="1080720" y="746280"/>
              <a:ext cx="86040" cy="4053240"/>
            </a:xfrm>
            <a:prstGeom prst="rect">
              <a:avLst/>
            </a:prstGeom>
            <a:solidFill>
              <a:srgbClr val="FEEF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68" name="Picture 36"/>
            <p:cNvPicPr/>
            <p:nvPr/>
          </p:nvPicPr>
          <p:blipFill>
            <a:blip r:embed="rId14"/>
            <a:stretch/>
          </p:blipFill>
          <p:spPr>
            <a:xfrm>
              <a:off x="1080720" y="746280"/>
              <a:ext cx="8604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69" name="CustomShape 29"/>
            <p:cNvSpPr/>
            <p:nvPr/>
          </p:nvSpPr>
          <p:spPr>
            <a:xfrm>
              <a:off x="1080720" y="746280"/>
              <a:ext cx="86040" cy="4053240"/>
            </a:xfrm>
            <a:prstGeom prst="rect">
              <a:avLst/>
            </a:prstGeom>
            <a:solidFill>
              <a:srgbClr val="FEEF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0" name="CustomShape 30"/>
            <p:cNvSpPr/>
            <p:nvPr/>
          </p:nvSpPr>
          <p:spPr>
            <a:xfrm>
              <a:off x="1169640" y="746280"/>
              <a:ext cx="66240" cy="4053240"/>
            </a:xfrm>
            <a:prstGeom prst="rect">
              <a:avLst/>
            </a:prstGeom>
            <a:solidFill>
              <a:srgbClr val="FDEFC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71" name="Picture 39"/>
            <p:cNvPicPr/>
            <p:nvPr/>
          </p:nvPicPr>
          <p:blipFill>
            <a:blip r:embed="rId15"/>
            <a:stretch/>
          </p:blipFill>
          <p:spPr>
            <a:xfrm>
              <a:off x="1169640" y="746280"/>
              <a:ext cx="6624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2" name="CustomShape 31"/>
            <p:cNvSpPr/>
            <p:nvPr/>
          </p:nvSpPr>
          <p:spPr>
            <a:xfrm>
              <a:off x="1169640" y="746280"/>
              <a:ext cx="66240" cy="4053240"/>
            </a:xfrm>
            <a:prstGeom prst="rect">
              <a:avLst/>
            </a:prstGeom>
            <a:solidFill>
              <a:srgbClr val="FDEFC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3" name="CustomShape 32"/>
            <p:cNvSpPr/>
            <p:nvPr/>
          </p:nvSpPr>
          <p:spPr>
            <a:xfrm>
              <a:off x="1239120" y="746280"/>
              <a:ext cx="86040" cy="4053240"/>
            </a:xfrm>
            <a:prstGeom prst="rect">
              <a:avLst/>
            </a:prstGeom>
            <a:solidFill>
              <a:srgbClr val="FDF0C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74" name="Picture 42"/>
            <p:cNvPicPr/>
            <p:nvPr/>
          </p:nvPicPr>
          <p:blipFill>
            <a:blip r:embed="rId16"/>
            <a:stretch/>
          </p:blipFill>
          <p:spPr>
            <a:xfrm>
              <a:off x="1239120" y="746280"/>
              <a:ext cx="8604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5" name="CustomShape 33"/>
            <p:cNvSpPr/>
            <p:nvPr/>
          </p:nvSpPr>
          <p:spPr>
            <a:xfrm>
              <a:off x="1239120" y="746280"/>
              <a:ext cx="86040" cy="4053240"/>
            </a:xfrm>
            <a:prstGeom prst="rect">
              <a:avLst/>
            </a:prstGeom>
            <a:solidFill>
              <a:srgbClr val="FDF0C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6" name="CustomShape 34"/>
            <p:cNvSpPr/>
            <p:nvPr/>
          </p:nvSpPr>
          <p:spPr>
            <a:xfrm>
              <a:off x="1328760" y="746280"/>
              <a:ext cx="66240" cy="4053240"/>
            </a:xfrm>
            <a:prstGeom prst="rect">
              <a:avLst/>
            </a:prstGeom>
            <a:solidFill>
              <a:srgbClr val="FDF0C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77" name="Picture 45"/>
            <p:cNvPicPr/>
            <p:nvPr/>
          </p:nvPicPr>
          <p:blipFill>
            <a:blip r:embed="rId17"/>
            <a:stretch/>
          </p:blipFill>
          <p:spPr>
            <a:xfrm>
              <a:off x="1328760" y="746280"/>
              <a:ext cx="6624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8" name="CustomShape 35"/>
            <p:cNvSpPr/>
            <p:nvPr/>
          </p:nvSpPr>
          <p:spPr>
            <a:xfrm>
              <a:off x="1328760" y="746280"/>
              <a:ext cx="66240" cy="4053240"/>
            </a:xfrm>
            <a:prstGeom prst="rect">
              <a:avLst/>
            </a:prstGeom>
            <a:solidFill>
              <a:srgbClr val="FDF0C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9" name="CustomShape 36"/>
            <p:cNvSpPr/>
            <p:nvPr/>
          </p:nvSpPr>
          <p:spPr>
            <a:xfrm>
              <a:off x="1398240" y="746280"/>
              <a:ext cx="65520" cy="4053240"/>
            </a:xfrm>
            <a:prstGeom prst="rect">
              <a:avLst/>
            </a:prstGeom>
            <a:solidFill>
              <a:srgbClr val="FDF1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80" name="Picture 48"/>
            <p:cNvPicPr/>
            <p:nvPr/>
          </p:nvPicPr>
          <p:blipFill>
            <a:blip r:embed="rId18"/>
            <a:stretch/>
          </p:blipFill>
          <p:spPr>
            <a:xfrm>
              <a:off x="1398240" y="746280"/>
              <a:ext cx="6552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81" name="CustomShape 37"/>
            <p:cNvSpPr/>
            <p:nvPr/>
          </p:nvSpPr>
          <p:spPr>
            <a:xfrm>
              <a:off x="1398240" y="746280"/>
              <a:ext cx="65520" cy="4053240"/>
            </a:xfrm>
            <a:prstGeom prst="rect">
              <a:avLst/>
            </a:prstGeom>
            <a:solidFill>
              <a:srgbClr val="FDF1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2" name="CustomShape 38"/>
            <p:cNvSpPr/>
            <p:nvPr/>
          </p:nvSpPr>
          <p:spPr>
            <a:xfrm>
              <a:off x="1467000" y="746280"/>
              <a:ext cx="86400" cy="4053240"/>
            </a:xfrm>
            <a:prstGeom prst="rect">
              <a:avLst/>
            </a:prstGeom>
            <a:solidFill>
              <a:srgbClr val="FEF1C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83" name="Picture 51"/>
            <p:cNvPicPr/>
            <p:nvPr/>
          </p:nvPicPr>
          <p:blipFill>
            <a:blip r:embed="rId19"/>
            <a:stretch/>
          </p:blipFill>
          <p:spPr>
            <a:xfrm>
              <a:off x="1467000" y="746280"/>
              <a:ext cx="8640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84" name="CustomShape 39"/>
            <p:cNvSpPr/>
            <p:nvPr/>
          </p:nvSpPr>
          <p:spPr>
            <a:xfrm>
              <a:off x="1467000" y="746280"/>
              <a:ext cx="86400" cy="4053240"/>
            </a:xfrm>
            <a:prstGeom prst="rect">
              <a:avLst/>
            </a:prstGeom>
            <a:solidFill>
              <a:srgbClr val="FEF1C8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5" name="CustomShape 40"/>
            <p:cNvSpPr/>
            <p:nvPr/>
          </p:nvSpPr>
          <p:spPr>
            <a:xfrm>
              <a:off x="1555920" y="746280"/>
              <a:ext cx="66960" cy="4053240"/>
            </a:xfrm>
            <a:prstGeom prst="rect">
              <a:avLst/>
            </a:prstGeom>
            <a:solidFill>
              <a:srgbClr val="FDF1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86" name="Picture 54"/>
            <p:cNvPicPr/>
            <p:nvPr/>
          </p:nvPicPr>
          <p:blipFill>
            <a:blip r:embed="rId20"/>
            <a:stretch/>
          </p:blipFill>
          <p:spPr>
            <a:xfrm>
              <a:off x="1555920" y="746280"/>
              <a:ext cx="6696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87" name="CustomShape 41"/>
            <p:cNvSpPr/>
            <p:nvPr/>
          </p:nvSpPr>
          <p:spPr>
            <a:xfrm>
              <a:off x="1555920" y="746280"/>
              <a:ext cx="66960" cy="4053240"/>
            </a:xfrm>
            <a:prstGeom prst="rect">
              <a:avLst/>
            </a:prstGeom>
            <a:solidFill>
              <a:srgbClr val="FDF1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8" name="CustomShape 42"/>
            <p:cNvSpPr/>
            <p:nvPr/>
          </p:nvSpPr>
          <p:spPr>
            <a:xfrm>
              <a:off x="1626120" y="746280"/>
              <a:ext cx="89640" cy="4053240"/>
            </a:xfrm>
            <a:prstGeom prst="rect">
              <a:avLst/>
            </a:prstGeom>
            <a:solidFill>
              <a:srgbClr val="FDF2C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89" name="Picture 57"/>
            <p:cNvPicPr/>
            <p:nvPr/>
          </p:nvPicPr>
          <p:blipFill>
            <a:blip r:embed="rId21"/>
            <a:stretch/>
          </p:blipFill>
          <p:spPr>
            <a:xfrm>
              <a:off x="1626120" y="746280"/>
              <a:ext cx="8964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90" name="CustomShape 43"/>
            <p:cNvSpPr/>
            <p:nvPr/>
          </p:nvSpPr>
          <p:spPr>
            <a:xfrm>
              <a:off x="1626120" y="746280"/>
              <a:ext cx="89640" cy="4053240"/>
            </a:xfrm>
            <a:prstGeom prst="rect">
              <a:avLst/>
            </a:prstGeom>
            <a:solidFill>
              <a:srgbClr val="FDF2C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1" name="CustomShape 44"/>
            <p:cNvSpPr/>
            <p:nvPr/>
          </p:nvSpPr>
          <p:spPr>
            <a:xfrm>
              <a:off x="1718640" y="746280"/>
              <a:ext cx="62640" cy="4053240"/>
            </a:xfrm>
            <a:prstGeom prst="rect">
              <a:avLst/>
            </a:prstGeom>
            <a:solidFill>
              <a:srgbClr val="FDF2C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92" name="Picture 60"/>
            <p:cNvPicPr/>
            <p:nvPr/>
          </p:nvPicPr>
          <p:blipFill>
            <a:blip r:embed="rId22"/>
            <a:stretch/>
          </p:blipFill>
          <p:spPr>
            <a:xfrm>
              <a:off x="1718640" y="746280"/>
              <a:ext cx="6264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93" name="CustomShape 45"/>
            <p:cNvSpPr/>
            <p:nvPr/>
          </p:nvSpPr>
          <p:spPr>
            <a:xfrm>
              <a:off x="1718640" y="746280"/>
              <a:ext cx="62640" cy="4053240"/>
            </a:xfrm>
            <a:prstGeom prst="rect">
              <a:avLst/>
            </a:prstGeom>
            <a:solidFill>
              <a:srgbClr val="FDF2C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4" name="CustomShape 46"/>
            <p:cNvSpPr/>
            <p:nvPr/>
          </p:nvSpPr>
          <p:spPr>
            <a:xfrm>
              <a:off x="1784520" y="746280"/>
              <a:ext cx="90360" cy="4053240"/>
            </a:xfrm>
            <a:prstGeom prst="rect">
              <a:avLst/>
            </a:prstGeom>
            <a:solidFill>
              <a:srgbClr val="FDF2C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95" name="Picture 63"/>
            <p:cNvPicPr/>
            <p:nvPr/>
          </p:nvPicPr>
          <p:blipFill>
            <a:blip r:embed="rId23"/>
            <a:stretch/>
          </p:blipFill>
          <p:spPr>
            <a:xfrm>
              <a:off x="1784520" y="746280"/>
              <a:ext cx="9036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96" name="CustomShape 47"/>
            <p:cNvSpPr/>
            <p:nvPr/>
          </p:nvSpPr>
          <p:spPr>
            <a:xfrm>
              <a:off x="1784520" y="746280"/>
              <a:ext cx="90360" cy="4053240"/>
            </a:xfrm>
            <a:prstGeom prst="rect">
              <a:avLst/>
            </a:prstGeom>
            <a:solidFill>
              <a:srgbClr val="FDF2C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7" name="CustomShape 48"/>
            <p:cNvSpPr/>
            <p:nvPr/>
          </p:nvSpPr>
          <p:spPr>
            <a:xfrm>
              <a:off x="1877760" y="746280"/>
              <a:ext cx="17280" cy="4053240"/>
            </a:xfrm>
            <a:prstGeom prst="rect">
              <a:avLst/>
            </a:prstGeom>
            <a:solidFill>
              <a:srgbClr val="FDF1C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98" name="Picture 66"/>
            <p:cNvPicPr/>
            <p:nvPr/>
          </p:nvPicPr>
          <p:blipFill>
            <a:blip r:embed="rId24"/>
            <a:stretch/>
          </p:blipFill>
          <p:spPr>
            <a:xfrm>
              <a:off x="1877760" y="746280"/>
              <a:ext cx="1728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499" name="CustomShape 49"/>
            <p:cNvSpPr/>
            <p:nvPr/>
          </p:nvSpPr>
          <p:spPr>
            <a:xfrm>
              <a:off x="1877760" y="746280"/>
              <a:ext cx="17280" cy="4053240"/>
            </a:xfrm>
            <a:prstGeom prst="rect">
              <a:avLst/>
            </a:prstGeom>
            <a:solidFill>
              <a:srgbClr val="FDF1C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0" name="CustomShape 50"/>
            <p:cNvSpPr/>
            <p:nvPr/>
          </p:nvSpPr>
          <p:spPr>
            <a:xfrm>
              <a:off x="1898280" y="746280"/>
              <a:ext cx="65880" cy="4053240"/>
            </a:xfrm>
            <a:prstGeom prst="rect">
              <a:avLst/>
            </a:prstGeom>
            <a:solidFill>
              <a:srgbClr val="FDF3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01" name="Picture 69"/>
            <p:cNvPicPr/>
            <p:nvPr/>
          </p:nvPicPr>
          <p:blipFill>
            <a:blip r:embed="rId25"/>
            <a:stretch/>
          </p:blipFill>
          <p:spPr>
            <a:xfrm>
              <a:off x="1898280" y="746280"/>
              <a:ext cx="6588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02" name="CustomShape 51"/>
            <p:cNvSpPr/>
            <p:nvPr/>
          </p:nvSpPr>
          <p:spPr>
            <a:xfrm>
              <a:off x="1898280" y="746280"/>
              <a:ext cx="65880" cy="4053240"/>
            </a:xfrm>
            <a:prstGeom prst="rect">
              <a:avLst/>
            </a:prstGeom>
            <a:solidFill>
              <a:srgbClr val="FDF3D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3" name="CustomShape 52"/>
            <p:cNvSpPr/>
            <p:nvPr/>
          </p:nvSpPr>
          <p:spPr>
            <a:xfrm>
              <a:off x="1967400" y="746280"/>
              <a:ext cx="90000" cy="4053240"/>
            </a:xfrm>
            <a:prstGeom prst="rect">
              <a:avLst/>
            </a:prstGeom>
            <a:solidFill>
              <a:srgbClr val="FEF2D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04" name="Picture 72"/>
            <p:cNvPicPr/>
            <p:nvPr/>
          </p:nvPicPr>
          <p:blipFill>
            <a:blip r:embed="rId26"/>
            <a:stretch/>
          </p:blipFill>
          <p:spPr>
            <a:xfrm>
              <a:off x="1967400" y="746280"/>
              <a:ext cx="9000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05" name="CustomShape 53"/>
            <p:cNvSpPr/>
            <p:nvPr/>
          </p:nvSpPr>
          <p:spPr>
            <a:xfrm>
              <a:off x="1967400" y="746280"/>
              <a:ext cx="90000" cy="4053240"/>
            </a:xfrm>
            <a:prstGeom prst="rect">
              <a:avLst/>
            </a:prstGeom>
            <a:solidFill>
              <a:srgbClr val="FEF2D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6" name="CustomShape 54"/>
            <p:cNvSpPr/>
            <p:nvPr/>
          </p:nvSpPr>
          <p:spPr>
            <a:xfrm>
              <a:off x="2059920" y="746280"/>
              <a:ext cx="42120" cy="4053240"/>
            </a:xfrm>
            <a:prstGeom prst="rect">
              <a:avLst/>
            </a:prstGeom>
            <a:solidFill>
              <a:srgbClr val="FDF2D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07" name="Picture 75"/>
            <p:cNvPicPr/>
            <p:nvPr/>
          </p:nvPicPr>
          <p:blipFill>
            <a:blip r:embed="rId27"/>
            <a:stretch/>
          </p:blipFill>
          <p:spPr>
            <a:xfrm>
              <a:off x="2059920" y="746280"/>
              <a:ext cx="4212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08" name="CustomShape 55"/>
            <p:cNvSpPr/>
            <p:nvPr/>
          </p:nvSpPr>
          <p:spPr>
            <a:xfrm>
              <a:off x="2059920" y="746280"/>
              <a:ext cx="42120" cy="4053240"/>
            </a:xfrm>
            <a:prstGeom prst="rect">
              <a:avLst/>
            </a:prstGeom>
            <a:solidFill>
              <a:srgbClr val="FDF2D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9" name="CustomShape 56"/>
            <p:cNvSpPr/>
            <p:nvPr/>
          </p:nvSpPr>
          <p:spPr>
            <a:xfrm>
              <a:off x="2106000" y="746280"/>
              <a:ext cx="66240" cy="4053240"/>
            </a:xfrm>
            <a:prstGeom prst="rect">
              <a:avLst/>
            </a:prstGeom>
            <a:solidFill>
              <a:srgbClr val="FDF4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10" name="Picture 78"/>
            <p:cNvPicPr/>
            <p:nvPr/>
          </p:nvPicPr>
          <p:blipFill>
            <a:blip r:embed="rId28"/>
            <a:stretch/>
          </p:blipFill>
          <p:spPr>
            <a:xfrm>
              <a:off x="2106000" y="746280"/>
              <a:ext cx="6624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11" name="CustomShape 57"/>
            <p:cNvSpPr/>
            <p:nvPr/>
          </p:nvSpPr>
          <p:spPr>
            <a:xfrm>
              <a:off x="2106000" y="746280"/>
              <a:ext cx="66240" cy="4053240"/>
            </a:xfrm>
            <a:prstGeom prst="rect">
              <a:avLst/>
            </a:prstGeom>
            <a:solidFill>
              <a:srgbClr val="FDF4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2" name="CustomShape 58"/>
            <p:cNvSpPr/>
            <p:nvPr/>
          </p:nvSpPr>
          <p:spPr>
            <a:xfrm>
              <a:off x="2175120" y="746280"/>
              <a:ext cx="86040" cy="4053240"/>
            </a:xfrm>
            <a:prstGeom prst="rect">
              <a:avLst/>
            </a:prstGeom>
            <a:solidFill>
              <a:srgbClr val="FEF3D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13" name="Picture 81"/>
            <p:cNvPicPr/>
            <p:nvPr/>
          </p:nvPicPr>
          <p:blipFill>
            <a:blip r:embed="rId29"/>
            <a:stretch/>
          </p:blipFill>
          <p:spPr>
            <a:xfrm>
              <a:off x="2175120" y="746280"/>
              <a:ext cx="8604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14" name="CustomShape 59"/>
            <p:cNvSpPr/>
            <p:nvPr/>
          </p:nvSpPr>
          <p:spPr>
            <a:xfrm>
              <a:off x="2175120" y="746280"/>
              <a:ext cx="86040" cy="4053240"/>
            </a:xfrm>
            <a:prstGeom prst="rect">
              <a:avLst/>
            </a:prstGeom>
            <a:solidFill>
              <a:srgbClr val="FEF3D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5" name="CustomShape 60"/>
            <p:cNvSpPr/>
            <p:nvPr/>
          </p:nvSpPr>
          <p:spPr>
            <a:xfrm>
              <a:off x="2264400" y="746280"/>
              <a:ext cx="66240" cy="4053240"/>
            </a:xfrm>
            <a:prstGeom prst="rect">
              <a:avLst/>
            </a:prstGeom>
            <a:solidFill>
              <a:srgbClr val="FDF3D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16" name="Picture 84"/>
            <p:cNvPicPr/>
            <p:nvPr/>
          </p:nvPicPr>
          <p:blipFill>
            <a:blip r:embed="rId30"/>
            <a:stretch/>
          </p:blipFill>
          <p:spPr>
            <a:xfrm>
              <a:off x="2264400" y="746280"/>
              <a:ext cx="6624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17" name="CustomShape 61"/>
            <p:cNvSpPr/>
            <p:nvPr/>
          </p:nvSpPr>
          <p:spPr>
            <a:xfrm>
              <a:off x="2264400" y="746280"/>
              <a:ext cx="66240" cy="4053240"/>
            </a:xfrm>
            <a:prstGeom prst="rect">
              <a:avLst/>
            </a:prstGeom>
            <a:solidFill>
              <a:srgbClr val="FDF3D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8" name="CustomShape 62"/>
            <p:cNvSpPr/>
            <p:nvPr/>
          </p:nvSpPr>
          <p:spPr>
            <a:xfrm>
              <a:off x="2333520" y="746280"/>
              <a:ext cx="86760" cy="4053240"/>
            </a:xfrm>
            <a:prstGeom prst="rect">
              <a:avLst/>
            </a:prstGeom>
            <a:solidFill>
              <a:srgbClr val="FEF4D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19" name="Picture 87"/>
            <p:cNvPicPr/>
            <p:nvPr/>
          </p:nvPicPr>
          <p:blipFill>
            <a:blip r:embed="rId31"/>
            <a:stretch/>
          </p:blipFill>
          <p:spPr>
            <a:xfrm>
              <a:off x="2333520" y="746280"/>
              <a:ext cx="8676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0" name="CustomShape 63"/>
            <p:cNvSpPr/>
            <p:nvPr/>
          </p:nvSpPr>
          <p:spPr>
            <a:xfrm>
              <a:off x="2331720" y="746280"/>
              <a:ext cx="86760" cy="4053240"/>
            </a:xfrm>
            <a:prstGeom prst="rect">
              <a:avLst/>
            </a:prstGeom>
            <a:solidFill>
              <a:srgbClr val="FEF4D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1" name="CustomShape 64"/>
            <p:cNvSpPr/>
            <p:nvPr/>
          </p:nvSpPr>
          <p:spPr>
            <a:xfrm>
              <a:off x="2423520" y="746280"/>
              <a:ext cx="65880" cy="4053240"/>
            </a:xfrm>
            <a:prstGeom prst="rect">
              <a:avLst/>
            </a:prstGeom>
            <a:solidFill>
              <a:srgbClr val="FDF4D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22" name="Picture 90"/>
            <p:cNvPicPr/>
            <p:nvPr/>
          </p:nvPicPr>
          <p:blipFill>
            <a:blip r:embed="rId32"/>
            <a:stretch/>
          </p:blipFill>
          <p:spPr>
            <a:xfrm>
              <a:off x="2423520" y="746280"/>
              <a:ext cx="6588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3" name="CustomShape 65"/>
            <p:cNvSpPr/>
            <p:nvPr/>
          </p:nvSpPr>
          <p:spPr>
            <a:xfrm>
              <a:off x="2423520" y="746280"/>
              <a:ext cx="65880" cy="4053240"/>
            </a:xfrm>
            <a:prstGeom prst="rect">
              <a:avLst/>
            </a:prstGeom>
            <a:solidFill>
              <a:srgbClr val="FDF4D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4" name="CustomShape 66"/>
            <p:cNvSpPr/>
            <p:nvPr/>
          </p:nvSpPr>
          <p:spPr>
            <a:xfrm>
              <a:off x="2492640" y="746280"/>
              <a:ext cx="86040" cy="4053240"/>
            </a:xfrm>
            <a:prstGeom prst="rect">
              <a:avLst/>
            </a:prstGeom>
            <a:solidFill>
              <a:srgbClr val="FDF4D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25" name="Picture 93"/>
            <p:cNvPicPr/>
            <p:nvPr/>
          </p:nvPicPr>
          <p:blipFill>
            <a:blip r:embed="rId33"/>
            <a:stretch/>
          </p:blipFill>
          <p:spPr>
            <a:xfrm>
              <a:off x="2492640" y="746280"/>
              <a:ext cx="8604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6" name="CustomShape 67"/>
            <p:cNvSpPr/>
            <p:nvPr/>
          </p:nvSpPr>
          <p:spPr>
            <a:xfrm>
              <a:off x="2492640" y="746280"/>
              <a:ext cx="86040" cy="4053240"/>
            </a:xfrm>
            <a:prstGeom prst="rect">
              <a:avLst/>
            </a:prstGeom>
            <a:solidFill>
              <a:srgbClr val="FDF4D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7" name="CustomShape 68"/>
            <p:cNvSpPr/>
            <p:nvPr/>
          </p:nvSpPr>
          <p:spPr>
            <a:xfrm>
              <a:off x="2581920" y="746280"/>
              <a:ext cx="65880" cy="4053240"/>
            </a:xfrm>
            <a:prstGeom prst="rect">
              <a:avLst/>
            </a:prstGeom>
            <a:solidFill>
              <a:srgbClr val="FDF4D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28" name="Picture 96"/>
            <p:cNvPicPr/>
            <p:nvPr/>
          </p:nvPicPr>
          <p:blipFill>
            <a:blip r:embed="rId34"/>
            <a:stretch/>
          </p:blipFill>
          <p:spPr>
            <a:xfrm>
              <a:off x="2581920" y="746280"/>
              <a:ext cx="6588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9" name="CustomShape 69"/>
            <p:cNvSpPr/>
            <p:nvPr/>
          </p:nvSpPr>
          <p:spPr>
            <a:xfrm>
              <a:off x="2581920" y="746280"/>
              <a:ext cx="65880" cy="4053240"/>
            </a:xfrm>
            <a:prstGeom prst="rect">
              <a:avLst/>
            </a:prstGeom>
            <a:solidFill>
              <a:srgbClr val="FDF4D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0" name="CustomShape 70"/>
            <p:cNvSpPr/>
            <p:nvPr/>
          </p:nvSpPr>
          <p:spPr>
            <a:xfrm>
              <a:off x="2651760" y="746280"/>
              <a:ext cx="41760" cy="4053240"/>
            </a:xfrm>
            <a:prstGeom prst="rect">
              <a:avLst/>
            </a:prstGeom>
            <a:solidFill>
              <a:srgbClr val="FDF5D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31" name="Picture 99"/>
            <p:cNvPicPr/>
            <p:nvPr/>
          </p:nvPicPr>
          <p:blipFill>
            <a:blip r:embed="rId35"/>
            <a:stretch/>
          </p:blipFill>
          <p:spPr>
            <a:xfrm>
              <a:off x="2651760" y="746280"/>
              <a:ext cx="4176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32" name="CustomShape 71"/>
            <p:cNvSpPr/>
            <p:nvPr/>
          </p:nvSpPr>
          <p:spPr>
            <a:xfrm>
              <a:off x="2651760" y="746280"/>
              <a:ext cx="41760" cy="4053240"/>
            </a:xfrm>
            <a:prstGeom prst="rect">
              <a:avLst/>
            </a:prstGeom>
            <a:solidFill>
              <a:srgbClr val="FDF5D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3" name="CustomShape 72"/>
            <p:cNvSpPr/>
            <p:nvPr/>
          </p:nvSpPr>
          <p:spPr>
            <a:xfrm>
              <a:off x="2695680" y="746280"/>
              <a:ext cx="46080" cy="4053240"/>
            </a:xfrm>
            <a:prstGeom prst="rect">
              <a:avLst/>
            </a:prstGeom>
            <a:solidFill>
              <a:srgbClr val="FEF7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34" name="Picture 102"/>
            <p:cNvPicPr/>
            <p:nvPr/>
          </p:nvPicPr>
          <p:blipFill>
            <a:blip r:embed="rId36"/>
            <a:stretch/>
          </p:blipFill>
          <p:spPr>
            <a:xfrm>
              <a:off x="2695680" y="746280"/>
              <a:ext cx="4608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35" name="CustomShape 73"/>
            <p:cNvSpPr/>
            <p:nvPr/>
          </p:nvSpPr>
          <p:spPr>
            <a:xfrm>
              <a:off x="2695680" y="746280"/>
              <a:ext cx="46080" cy="4053240"/>
            </a:xfrm>
            <a:prstGeom prst="rect">
              <a:avLst/>
            </a:prstGeom>
            <a:solidFill>
              <a:srgbClr val="FEF7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6" name="CustomShape 74"/>
            <p:cNvSpPr/>
            <p:nvPr/>
          </p:nvSpPr>
          <p:spPr>
            <a:xfrm>
              <a:off x="2744640" y="746280"/>
              <a:ext cx="62280" cy="4053240"/>
            </a:xfrm>
            <a:prstGeom prst="rect">
              <a:avLst/>
            </a:prstGeom>
            <a:solidFill>
              <a:srgbClr val="FDF5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37" name="Picture 105"/>
            <p:cNvPicPr/>
            <p:nvPr/>
          </p:nvPicPr>
          <p:blipFill>
            <a:blip r:embed="rId37"/>
            <a:stretch/>
          </p:blipFill>
          <p:spPr>
            <a:xfrm>
              <a:off x="2744640" y="746280"/>
              <a:ext cx="6228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38" name="CustomShape 75"/>
            <p:cNvSpPr/>
            <p:nvPr/>
          </p:nvSpPr>
          <p:spPr>
            <a:xfrm>
              <a:off x="2744640" y="746280"/>
              <a:ext cx="62280" cy="4053240"/>
            </a:xfrm>
            <a:prstGeom prst="rect">
              <a:avLst/>
            </a:prstGeom>
            <a:solidFill>
              <a:srgbClr val="FDF5E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9" name="CustomShape 76"/>
            <p:cNvSpPr/>
            <p:nvPr/>
          </p:nvSpPr>
          <p:spPr>
            <a:xfrm>
              <a:off x="2810160" y="746280"/>
              <a:ext cx="45720" cy="4053240"/>
            </a:xfrm>
            <a:prstGeom prst="rect">
              <a:avLst/>
            </a:prstGeom>
            <a:solidFill>
              <a:srgbClr val="FDF6E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40" name="Picture 108"/>
            <p:cNvPicPr/>
            <p:nvPr/>
          </p:nvPicPr>
          <p:blipFill>
            <a:blip r:embed="rId38"/>
            <a:stretch/>
          </p:blipFill>
          <p:spPr>
            <a:xfrm>
              <a:off x="2810160" y="746280"/>
              <a:ext cx="4572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41" name="CustomShape 77"/>
            <p:cNvSpPr/>
            <p:nvPr/>
          </p:nvSpPr>
          <p:spPr>
            <a:xfrm>
              <a:off x="2810160" y="746280"/>
              <a:ext cx="45720" cy="4053240"/>
            </a:xfrm>
            <a:prstGeom prst="rect">
              <a:avLst/>
            </a:prstGeom>
            <a:solidFill>
              <a:srgbClr val="FDF6E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2" name="CustomShape 78"/>
            <p:cNvSpPr/>
            <p:nvPr/>
          </p:nvSpPr>
          <p:spPr>
            <a:xfrm>
              <a:off x="2859120" y="746280"/>
              <a:ext cx="110520" cy="4053240"/>
            </a:xfrm>
            <a:prstGeom prst="rect">
              <a:avLst/>
            </a:prstGeom>
            <a:solidFill>
              <a:srgbClr val="FEF6E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43" name="Picture 111"/>
            <p:cNvPicPr/>
            <p:nvPr/>
          </p:nvPicPr>
          <p:blipFill>
            <a:blip r:embed="rId39"/>
            <a:stretch/>
          </p:blipFill>
          <p:spPr>
            <a:xfrm>
              <a:off x="2859120" y="746280"/>
              <a:ext cx="11052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44" name="CustomShape 79"/>
            <p:cNvSpPr/>
            <p:nvPr/>
          </p:nvSpPr>
          <p:spPr>
            <a:xfrm>
              <a:off x="2859120" y="746280"/>
              <a:ext cx="110520" cy="4053240"/>
            </a:xfrm>
            <a:prstGeom prst="rect">
              <a:avLst/>
            </a:prstGeom>
            <a:solidFill>
              <a:srgbClr val="FEF6E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5" name="CustomShape 80"/>
            <p:cNvSpPr/>
            <p:nvPr/>
          </p:nvSpPr>
          <p:spPr>
            <a:xfrm>
              <a:off x="2972880" y="746280"/>
              <a:ext cx="17280" cy="4053240"/>
            </a:xfrm>
            <a:prstGeom prst="rect">
              <a:avLst/>
            </a:prstGeom>
            <a:solidFill>
              <a:srgbClr val="FDF6E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46" name="Picture 114"/>
            <p:cNvPicPr/>
            <p:nvPr/>
          </p:nvPicPr>
          <p:blipFill>
            <a:blip r:embed="rId40"/>
            <a:stretch/>
          </p:blipFill>
          <p:spPr>
            <a:xfrm>
              <a:off x="2972880" y="746280"/>
              <a:ext cx="1728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47" name="CustomShape 81"/>
            <p:cNvSpPr/>
            <p:nvPr/>
          </p:nvSpPr>
          <p:spPr>
            <a:xfrm>
              <a:off x="2972880" y="746280"/>
              <a:ext cx="17280" cy="4053240"/>
            </a:xfrm>
            <a:prstGeom prst="rect">
              <a:avLst/>
            </a:prstGeom>
            <a:solidFill>
              <a:srgbClr val="FDF6E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8" name="CustomShape 82"/>
            <p:cNvSpPr/>
            <p:nvPr/>
          </p:nvSpPr>
          <p:spPr>
            <a:xfrm>
              <a:off x="2992680" y="746280"/>
              <a:ext cx="21240" cy="4053240"/>
            </a:xfrm>
            <a:prstGeom prst="rect">
              <a:avLst/>
            </a:prstGeom>
            <a:solidFill>
              <a:srgbClr val="FDF8E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49" name="Picture 117"/>
            <p:cNvPicPr/>
            <p:nvPr/>
          </p:nvPicPr>
          <p:blipFill>
            <a:blip r:embed="rId41"/>
            <a:stretch/>
          </p:blipFill>
          <p:spPr>
            <a:xfrm>
              <a:off x="2992680" y="746280"/>
              <a:ext cx="2124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50" name="CustomShape 83"/>
            <p:cNvSpPr/>
            <p:nvPr/>
          </p:nvSpPr>
          <p:spPr>
            <a:xfrm>
              <a:off x="2992680" y="746280"/>
              <a:ext cx="21240" cy="4053240"/>
            </a:xfrm>
            <a:prstGeom prst="rect">
              <a:avLst/>
            </a:prstGeom>
            <a:solidFill>
              <a:srgbClr val="FDF8E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1" name="CustomShape 84"/>
            <p:cNvSpPr/>
            <p:nvPr/>
          </p:nvSpPr>
          <p:spPr>
            <a:xfrm>
              <a:off x="3017520" y="746280"/>
              <a:ext cx="110520" cy="4053240"/>
            </a:xfrm>
            <a:prstGeom prst="rect">
              <a:avLst/>
            </a:prstGeom>
            <a:solidFill>
              <a:srgbClr val="FEF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52" name="Picture 120"/>
            <p:cNvPicPr/>
            <p:nvPr/>
          </p:nvPicPr>
          <p:blipFill>
            <a:blip r:embed="rId42"/>
            <a:stretch/>
          </p:blipFill>
          <p:spPr>
            <a:xfrm>
              <a:off x="3017520" y="746280"/>
              <a:ext cx="11052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53" name="CustomShape 85"/>
            <p:cNvSpPr/>
            <p:nvPr/>
          </p:nvSpPr>
          <p:spPr>
            <a:xfrm>
              <a:off x="3017520" y="746280"/>
              <a:ext cx="110520" cy="4053240"/>
            </a:xfrm>
            <a:prstGeom prst="rect">
              <a:avLst/>
            </a:prstGeom>
            <a:solidFill>
              <a:srgbClr val="FEF8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4" name="CustomShape 86"/>
            <p:cNvSpPr/>
            <p:nvPr/>
          </p:nvSpPr>
          <p:spPr>
            <a:xfrm>
              <a:off x="3132000" y="746280"/>
              <a:ext cx="42120" cy="4053240"/>
            </a:xfrm>
            <a:prstGeom prst="rect">
              <a:avLst/>
            </a:prstGeom>
            <a:solidFill>
              <a:srgbClr val="FDF8E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55" name="Picture 123"/>
            <p:cNvPicPr/>
            <p:nvPr/>
          </p:nvPicPr>
          <p:blipFill>
            <a:blip r:embed="rId43"/>
            <a:stretch/>
          </p:blipFill>
          <p:spPr>
            <a:xfrm>
              <a:off x="3132000" y="746280"/>
              <a:ext cx="4212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56" name="CustomShape 87"/>
            <p:cNvSpPr/>
            <p:nvPr/>
          </p:nvSpPr>
          <p:spPr>
            <a:xfrm>
              <a:off x="3132000" y="746280"/>
              <a:ext cx="42120" cy="4053240"/>
            </a:xfrm>
            <a:prstGeom prst="rect">
              <a:avLst/>
            </a:prstGeom>
            <a:solidFill>
              <a:srgbClr val="FDF8E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7" name="CustomShape 88"/>
            <p:cNvSpPr/>
            <p:nvPr/>
          </p:nvSpPr>
          <p:spPr>
            <a:xfrm>
              <a:off x="3176640" y="746280"/>
              <a:ext cx="66240" cy="4053240"/>
            </a:xfrm>
            <a:prstGeom prst="rect">
              <a:avLst/>
            </a:prstGeom>
            <a:solidFill>
              <a:srgbClr val="FDF9E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58" name="Picture 126"/>
            <p:cNvPicPr/>
            <p:nvPr/>
          </p:nvPicPr>
          <p:blipFill>
            <a:blip r:embed="rId44"/>
            <a:stretch/>
          </p:blipFill>
          <p:spPr>
            <a:xfrm>
              <a:off x="3176640" y="746280"/>
              <a:ext cx="6624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59" name="CustomShape 89"/>
            <p:cNvSpPr/>
            <p:nvPr/>
          </p:nvSpPr>
          <p:spPr>
            <a:xfrm>
              <a:off x="3176640" y="746280"/>
              <a:ext cx="66240" cy="4053240"/>
            </a:xfrm>
            <a:prstGeom prst="rect">
              <a:avLst/>
            </a:prstGeom>
            <a:solidFill>
              <a:srgbClr val="FDF9E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0" name="CustomShape 90"/>
            <p:cNvSpPr/>
            <p:nvPr/>
          </p:nvSpPr>
          <p:spPr>
            <a:xfrm>
              <a:off x="3245760" y="746280"/>
              <a:ext cx="42480" cy="4053240"/>
            </a:xfrm>
            <a:prstGeom prst="rect">
              <a:avLst/>
            </a:prstGeom>
            <a:solidFill>
              <a:srgbClr val="FDF7E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61" name="Picture 129"/>
            <p:cNvPicPr/>
            <p:nvPr/>
          </p:nvPicPr>
          <p:blipFill>
            <a:blip r:embed="rId45"/>
            <a:stretch/>
          </p:blipFill>
          <p:spPr>
            <a:xfrm>
              <a:off x="3245760" y="746280"/>
              <a:ext cx="4248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62" name="CustomShape 91"/>
            <p:cNvSpPr/>
            <p:nvPr/>
          </p:nvSpPr>
          <p:spPr>
            <a:xfrm>
              <a:off x="3245760" y="746280"/>
              <a:ext cx="42480" cy="4053240"/>
            </a:xfrm>
            <a:prstGeom prst="rect">
              <a:avLst/>
            </a:prstGeom>
            <a:solidFill>
              <a:srgbClr val="FDF7E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3" name="CustomShape 92"/>
            <p:cNvSpPr/>
            <p:nvPr/>
          </p:nvSpPr>
          <p:spPr>
            <a:xfrm>
              <a:off x="3290400" y="746280"/>
              <a:ext cx="42120" cy="4053240"/>
            </a:xfrm>
            <a:prstGeom prst="rect">
              <a:avLst/>
            </a:prstGeom>
            <a:solidFill>
              <a:srgbClr val="FDF9E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64" name="Picture 132"/>
            <p:cNvPicPr/>
            <p:nvPr/>
          </p:nvPicPr>
          <p:blipFill>
            <a:blip r:embed="rId46"/>
            <a:stretch/>
          </p:blipFill>
          <p:spPr>
            <a:xfrm>
              <a:off x="3290400" y="746280"/>
              <a:ext cx="4212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65" name="CustomShape 93"/>
            <p:cNvSpPr/>
            <p:nvPr/>
          </p:nvSpPr>
          <p:spPr>
            <a:xfrm>
              <a:off x="3290400" y="746280"/>
              <a:ext cx="42120" cy="4053240"/>
            </a:xfrm>
            <a:prstGeom prst="rect">
              <a:avLst/>
            </a:prstGeom>
            <a:solidFill>
              <a:srgbClr val="FDF9E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6" name="CustomShape 94"/>
            <p:cNvSpPr/>
            <p:nvPr/>
          </p:nvSpPr>
          <p:spPr>
            <a:xfrm>
              <a:off x="3335040" y="746280"/>
              <a:ext cx="66240" cy="4053240"/>
            </a:xfrm>
            <a:prstGeom prst="rect">
              <a:avLst/>
            </a:prstGeom>
            <a:solidFill>
              <a:srgbClr val="FDF9E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67" name="Picture 135"/>
            <p:cNvPicPr/>
            <p:nvPr/>
          </p:nvPicPr>
          <p:blipFill>
            <a:blip r:embed="rId47"/>
            <a:stretch/>
          </p:blipFill>
          <p:spPr>
            <a:xfrm>
              <a:off x="3335040" y="746280"/>
              <a:ext cx="6624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68" name="CustomShape 95"/>
            <p:cNvSpPr/>
            <p:nvPr/>
          </p:nvSpPr>
          <p:spPr>
            <a:xfrm>
              <a:off x="3335040" y="746280"/>
              <a:ext cx="66240" cy="4053240"/>
            </a:xfrm>
            <a:prstGeom prst="rect">
              <a:avLst/>
            </a:prstGeom>
            <a:solidFill>
              <a:srgbClr val="FDF9E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9" name="CustomShape 96"/>
            <p:cNvSpPr/>
            <p:nvPr/>
          </p:nvSpPr>
          <p:spPr>
            <a:xfrm>
              <a:off x="3404880" y="746280"/>
              <a:ext cx="90000" cy="4053240"/>
            </a:xfrm>
            <a:prstGeom prst="rect">
              <a:avLst/>
            </a:prstGeom>
            <a:solidFill>
              <a:srgbClr val="FEFAE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70" name="Picture 138"/>
            <p:cNvPicPr/>
            <p:nvPr/>
          </p:nvPicPr>
          <p:blipFill>
            <a:blip r:embed="rId48"/>
            <a:stretch/>
          </p:blipFill>
          <p:spPr>
            <a:xfrm>
              <a:off x="3404880" y="746280"/>
              <a:ext cx="9000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71" name="CustomShape 97"/>
            <p:cNvSpPr/>
            <p:nvPr/>
          </p:nvSpPr>
          <p:spPr>
            <a:xfrm>
              <a:off x="3404880" y="746280"/>
              <a:ext cx="90000" cy="4053240"/>
            </a:xfrm>
            <a:prstGeom prst="rect">
              <a:avLst/>
            </a:prstGeom>
            <a:solidFill>
              <a:srgbClr val="FEFAE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2" name="CustomShape 98"/>
            <p:cNvSpPr/>
            <p:nvPr/>
          </p:nvSpPr>
          <p:spPr>
            <a:xfrm>
              <a:off x="3498120" y="746280"/>
              <a:ext cx="62280" cy="4053240"/>
            </a:xfrm>
            <a:prstGeom prst="rect">
              <a:avLst/>
            </a:prstGeom>
            <a:solidFill>
              <a:srgbClr val="FDFA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73" name="Picture 141"/>
            <p:cNvPicPr/>
            <p:nvPr/>
          </p:nvPicPr>
          <p:blipFill>
            <a:blip r:embed="rId49"/>
            <a:stretch/>
          </p:blipFill>
          <p:spPr>
            <a:xfrm>
              <a:off x="3498120" y="746280"/>
              <a:ext cx="6228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74" name="CustomShape 99"/>
            <p:cNvSpPr/>
            <p:nvPr/>
          </p:nvSpPr>
          <p:spPr>
            <a:xfrm>
              <a:off x="3498120" y="746280"/>
              <a:ext cx="62280" cy="4053240"/>
            </a:xfrm>
            <a:prstGeom prst="rect">
              <a:avLst/>
            </a:prstGeom>
            <a:solidFill>
              <a:srgbClr val="FDFA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5" name="CustomShape 100"/>
            <p:cNvSpPr/>
            <p:nvPr/>
          </p:nvSpPr>
          <p:spPr>
            <a:xfrm>
              <a:off x="3563280" y="746280"/>
              <a:ext cx="45720" cy="4053240"/>
            </a:xfrm>
            <a:prstGeom prst="rect">
              <a:avLst/>
            </a:prstGeom>
            <a:solidFill>
              <a:srgbClr val="FEFCF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76" name="Picture 144"/>
            <p:cNvPicPr/>
            <p:nvPr/>
          </p:nvPicPr>
          <p:blipFill>
            <a:blip r:embed="rId50"/>
            <a:stretch/>
          </p:blipFill>
          <p:spPr>
            <a:xfrm>
              <a:off x="3563280" y="746280"/>
              <a:ext cx="4572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77" name="CustomShape 101"/>
            <p:cNvSpPr/>
            <p:nvPr/>
          </p:nvSpPr>
          <p:spPr>
            <a:xfrm>
              <a:off x="3563280" y="746280"/>
              <a:ext cx="45720" cy="4053240"/>
            </a:xfrm>
            <a:prstGeom prst="rect">
              <a:avLst/>
            </a:prstGeom>
            <a:solidFill>
              <a:srgbClr val="FEFCF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8" name="CustomShape 102"/>
            <p:cNvSpPr/>
            <p:nvPr/>
          </p:nvSpPr>
          <p:spPr>
            <a:xfrm>
              <a:off x="3612240" y="746280"/>
              <a:ext cx="4898160" cy="4053240"/>
            </a:xfrm>
            <a:prstGeom prst="rect">
              <a:avLst/>
            </a:prstGeom>
            <a:solidFill>
              <a:srgbClr val="FDFAF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79" name="Picture 147"/>
            <p:cNvPicPr/>
            <p:nvPr/>
          </p:nvPicPr>
          <p:blipFill>
            <a:blip r:embed="rId51"/>
            <a:stretch/>
          </p:blipFill>
          <p:spPr>
            <a:xfrm>
              <a:off x="3612240" y="746280"/>
              <a:ext cx="4898160" cy="4053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80" name="CustomShape 103"/>
            <p:cNvSpPr/>
            <p:nvPr/>
          </p:nvSpPr>
          <p:spPr>
            <a:xfrm>
              <a:off x="3630240" y="746280"/>
              <a:ext cx="4898160" cy="4053240"/>
            </a:xfrm>
            <a:prstGeom prst="rect">
              <a:avLst/>
            </a:prstGeom>
            <a:solidFill>
              <a:srgbClr val="FDFAF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81" name="CustomShape 104"/>
          <p:cNvSpPr/>
          <p:nvPr/>
        </p:nvSpPr>
        <p:spPr>
          <a:xfrm>
            <a:off x="0" y="720000"/>
            <a:ext cx="4262760" cy="4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2" name="CustomShape 105"/>
          <p:cNvSpPr/>
          <p:nvPr/>
        </p:nvSpPr>
        <p:spPr>
          <a:xfrm>
            <a:off x="7176240" y="2161440"/>
            <a:ext cx="484560" cy="8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583" name="Object 106"/>
          <p:cNvGraphicFramePr/>
          <p:nvPr/>
        </p:nvGraphicFramePr>
        <p:xfrm>
          <a:off x="432000" y="648000"/>
          <a:ext cx="8497440" cy="4192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52" imgW="0" imgH="0" progId="Word.Document.12">
                  <p:embed/>
                </p:oleObj>
              </mc:Choice>
              <mc:Fallback>
                <p:oleObj r:id="rId52" imgW="0" imgH="0" progId="Word.Document.12">
                  <p:embed/>
                  <p:pic>
                    <p:nvPicPr>
                      <p:cNvPr id="584" name=""/>
                      <p:cNvPicPr/>
                      <p:nvPr/>
                    </p:nvPicPr>
                    <p:blipFill>
                      <a:blip r:embed="rId53"/>
                      <a:stretch/>
                    </p:blipFill>
                    <p:spPr>
                      <a:xfrm>
                        <a:off x="432000" y="648000"/>
                        <a:ext cx="8497440" cy="419292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Picture 7"/>
          <p:cNvPicPr/>
          <p:nvPr/>
        </p:nvPicPr>
        <p:blipFill>
          <a:blip r:embed="rId2"/>
          <a:stretch/>
        </p:blipFill>
        <p:spPr>
          <a:xfrm>
            <a:off x="7143840" y="3489840"/>
            <a:ext cx="1998000" cy="1796760"/>
          </a:xfrm>
          <a:prstGeom prst="rect">
            <a:avLst/>
          </a:prstGeom>
          <a:ln w="9360">
            <a:noFill/>
          </a:ln>
        </p:spPr>
      </p:pic>
      <p:pic>
        <p:nvPicPr>
          <p:cNvPr id="586" name="Picture 12"/>
          <p:cNvPicPr/>
          <p:nvPr/>
        </p:nvPicPr>
        <p:blipFill>
          <a:blip r:embed="rId3"/>
          <a:stretch/>
        </p:blipFill>
        <p:spPr>
          <a:xfrm>
            <a:off x="179280" y="86760"/>
            <a:ext cx="889920" cy="1078920"/>
          </a:xfrm>
          <a:prstGeom prst="rect">
            <a:avLst/>
          </a:prstGeom>
          <a:ln w="9360">
            <a:noFill/>
          </a:ln>
        </p:spPr>
      </p:pic>
      <p:sp>
        <p:nvSpPr>
          <p:cNvPr id="587" name="CustomShape 1"/>
          <p:cNvSpPr/>
          <p:nvPr/>
        </p:nvSpPr>
        <p:spPr>
          <a:xfrm>
            <a:off x="0" y="375120"/>
            <a:ext cx="9141840" cy="533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ru-RU" sz="1800" b="0" strike="noStrike" spc="-1">
                <a:solidFill>
                  <a:srgbClr val="A50021"/>
                </a:solidFill>
                <a:latin typeface="Calibri"/>
                <a:ea typeface="DejaVu Sans"/>
              </a:rPr>
              <a:t>Военная академия связи </a:t>
            </a:r>
            <a:r>
              <a:t/>
            </a:r>
            <a:br/>
            <a:r>
              <a:rPr lang="ru-RU" sz="1800" b="0" strike="noStrike" spc="-1">
                <a:solidFill>
                  <a:srgbClr val="A50021"/>
                </a:solidFill>
                <a:latin typeface="Calibri"/>
                <a:ea typeface="DejaVu Sans"/>
              </a:rPr>
              <a:t>им. Маршала Советского Союза С.М.Буденного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588" name="CustomShape 2"/>
          <p:cNvSpPr/>
          <p:nvPr/>
        </p:nvSpPr>
        <p:spPr>
          <a:xfrm>
            <a:off x="266760" y="1768680"/>
            <a:ext cx="8608320" cy="1429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A50021"/>
                </a:solidFill>
                <a:latin typeface="Calibri"/>
                <a:ea typeface="DejaVu Sans"/>
              </a:rPr>
              <a:t>Благодарю за внимание!</a:t>
            </a: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89" name="CustomShape 3"/>
          <p:cNvSpPr/>
          <p:nvPr/>
        </p:nvSpPr>
        <p:spPr>
          <a:xfrm>
            <a:off x="190800" y="3507840"/>
            <a:ext cx="5423760" cy="158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Cambria"/>
                <a:ea typeface="Times New Roman"/>
              </a:rPr>
              <a:t>Адрес:</a:t>
            </a: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Times New Roman"/>
              </a:rPr>
              <a:t> 194064, г. Санкт-Петербург, Тихорецкий проспект, д.3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Cambria"/>
                <a:ea typeface="Times New Roman"/>
              </a:rPr>
              <a:t>Контактные телефоны</a:t>
            </a: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Times New Roman"/>
              </a:rPr>
              <a:t>: 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Times New Roman"/>
              </a:rPr>
              <a:t>8 (812) 247-93-25 (приемная комиссия, факс),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Times New Roman"/>
              </a:rPr>
              <a:t>8 (812) 247-98-35 (дежурный по Академии).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Cambria"/>
                <a:ea typeface="Times New Roman"/>
              </a:rPr>
              <a:t>Сайт:</a:t>
            </a: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Times New Roman"/>
              </a:rPr>
              <a:t> vas.mil.ru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Cambria"/>
                <a:ea typeface="Times New Roman"/>
              </a:rPr>
              <a:t>Адреса электронной почты</a:t>
            </a: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Times New Roman"/>
              </a:rPr>
              <a:t>: 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4"/>
              </a:rPr>
              <a:t>vas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4"/>
              </a:rPr>
              <a:t>_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4"/>
              </a:rPr>
              <a:t>umo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4"/>
              </a:rPr>
              <a:t>@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4"/>
              </a:rPr>
              <a:t>mil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4"/>
              </a:rPr>
              <a:t>.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4"/>
              </a:rPr>
              <a:t>ru</a:t>
            </a: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Times New Roman"/>
              </a:rPr>
              <a:t>, 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5"/>
              </a:rPr>
              <a:t>vas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5"/>
              </a:rPr>
              <a:t>@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5"/>
              </a:rPr>
              <a:t>mil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5"/>
              </a:rPr>
              <a:t>.</a:t>
            </a:r>
            <a:r>
              <a:rPr lang="ru-RU" sz="1400" b="0" u="sng" strike="noStrike" spc="-1">
                <a:solidFill>
                  <a:srgbClr val="0000FF"/>
                </a:solidFill>
                <a:uFillTx/>
                <a:latin typeface="Cambria"/>
                <a:ea typeface="Times New Roman"/>
                <a:hlinkClick r:id="rId5"/>
              </a:rPr>
              <a:t>ru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10"/>
          <p:cNvPicPr/>
          <p:nvPr/>
        </p:nvPicPr>
        <p:blipFill>
          <a:blip r:embed="rId3"/>
          <a:stretch/>
        </p:blipFill>
        <p:spPr>
          <a:xfrm>
            <a:off x="608040" y="2212200"/>
            <a:ext cx="777960" cy="771120"/>
          </a:xfrm>
          <a:prstGeom prst="rect">
            <a:avLst/>
          </a:prstGeom>
          <a:ln>
            <a:noFill/>
          </a:ln>
        </p:spPr>
      </p:pic>
      <p:grpSp>
        <p:nvGrpSpPr>
          <p:cNvPr id="91" name="Group 1"/>
          <p:cNvGrpSpPr/>
          <p:nvPr/>
        </p:nvGrpSpPr>
        <p:grpSpPr>
          <a:xfrm>
            <a:off x="0" y="0"/>
            <a:ext cx="9143280" cy="533520"/>
            <a:chOff x="0" y="0"/>
            <a:chExt cx="9143280" cy="533520"/>
          </a:xfrm>
        </p:grpSpPr>
        <p:sp>
          <p:nvSpPr>
            <p:cNvPr id="92" name="CustomShape 2"/>
            <p:cNvSpPr/>
            <p:nvPr/>
          </p:nvSpPr>
          <p:spPr>
            <a:xfrm>
              <a:off x="0" y="0"/>
              <a:ext cx="9141840" cy="53352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" name="CustomShape 3"/>
            <p:cNvSpPr/>
            <p:nvPr/>
          </p:nvSpPr>
          <p:spPr>
            <a:xfrm>
              <a:off x="1440" y="0"/>
              <a:ext cx="9141840" cy="45576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" name="CustomShape 4"/>
            <p:cNvSpPr/>
            <p:nvPr/>
          </p:nvSpPr>
          <p:spPr>
            <a:xfrm>
              <a:off x="1440" y="51480"/>
              <a:ext cx="9141840" cy="42948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95" name="Picture 7"/>
          <p:cNvPicPr/>
          <p:nvPr/>
        </p:nvPicPr>
        <p:blipFill>
          <a:blip r:embed="rId4"/>
          <a:stretch/>
        </p:blipFill>
        <p:spPr>
          <a:xfrm>
            <a:off x="0" y="26280"/>
            <a:ext cx="426600" cy="479880"/>
          </a:xfrm>
          <a:prstGeom prst="rect">
            <a:avLst/>
          </a:prstGeom>
          <a:ln>
            <a:noFill/>
          </a:ln>
        </p:spPr>
      </p:pic>
      <p:sp>
        <p:nvSpPr>
          <p:cNvPr id="96" name="CustomShape 5"/>
          <p:cNvSpPr/>
          <p:nvPr/>
        </p:nvSpPr>
        <p:spPr>
          <a:xfrm>
            <a:off x="8715240" y="107280"/>
            <a:ext cx="326880" cy="3020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97" name="CustomShape 6"/>
          <p:cNvSpPr/>
          <p:nvPr/>
        </p:nvSpPr>
        <p:spPr>
          <a:xfrm>
            <a:off x="642960" y="144360"/>
            <a:ext cx="792756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КРАТКАЯ ИСТОРИЧЕСКАЯ СПРАВКА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98" name="Picture 8"/>
          <p:cNvPicPr/>
          <p:nvPr/>
        </p:nvPicPr>
        <p:blipFill>
          <a:blip r:embed="rId5"/>
          <a:stretch/>
        </p:blipFill>
        <p:spPr>
          <a:xfrm>
            <a:off x="470520" y="1743840"/>
            <a:ext cx="716400" cy="847080"/>
          </a:xfrm>
          <a:prstGeom prst="rect">
            <a:avLst/>
          </a:prstGeom>
          <a:ln>
            <a:noFill/>
          </a:ln>
        </p:spPr>
      </p:pic>
      <p:sp>
        <p:nvSpPr>
          <p:cNvPr id="99" name="CustomShape 7"/>
          <p:cNvSpPr/>
          <p:nvPr/>
        </p:nvSpPr>
        <p:spPr>
          <a:xfrm>
            <a:off x="1388160" y="571320"/>
            <a:ext cx="7074000" cy="2644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CC0000"/>
                </a:solidFill>
                <a:latin typeface="Times New Roman"/>
                <a:ea typeface="DejaVu Sans"/>
              </a:rPr>
              <a:t>8 ноября 1919 г.</a:t>
            </a: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– День образования Военной академии связи;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CC0000"/>
                </a:solidFill>
                <a:latin typeface="Times New Roman"/>
                <a:ea typeface="DejaVu Sans"/>
              </a:rPr>
              <a:t>29 августа 1998 г.</a:t>
            </a: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–</a:t>
            </a: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переименована в Военный университет связи;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CC0000"/>
                </a:solidFill>
                <a:latin typeface="Times New Roman"/>
                <a:ea typeface="DejaVu Sans"/>
              </a:rPr>
              <a:t>9 июля 2004 г.</a:t>
            </a: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– переименована в государственное образовательное учреждение высшего  профессионального  образования  «Военная  академия  связи  имени С.М.Буденного» МО РФ;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CC0000"/>
                </a:solidFill>
                <a:latin typeface="Times New Roman"/>
                <a:ea typeface="DejaVu Sans"/>
              </a:rPr>
              <a:t>24 декабря 2008 г.</a:t>
            </a: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– реорганизована в федеральное государственное военное образовательное учреждение высшего профессионального образования «Военную академию связи имени Маршала Советского Союза С.М.Буденного» МО РФ;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CC0000"/>
                </a:solidFill>
                <a:latin typeface="Times New Roman"/>
                <a:ea typeface="DejaVu Sans"/>
              </a:rPr>
              <a:t>27 сентября 2011 г.</a:t>
            </a: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– переименована в федеральное государственное </a:t>
            </a:r>
            <a:r>
              <a:rPr lang="ru-RU" sz="1200" b="1" strike="noStrike" spc="-1">
                <a:solidFill>
                  <a:srgbClr val="1F497D"/>
                </a:solidFill>
                <a:latin typeface="Times New Roman"/>
                <a:ea typeface="DejaVu Sans"/>
              </a:rPr>
              <a:t>казенное</a:t>
            </a: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военное образовательное учреждение высшего профессионального образования «Военная академия связи имени Маршала Советского Союза С.М.Буденного» МО РФ;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CC0000"/>
                </a:solidFill>
                <a:latin typeface="Times New Roman"/>
                <a:ea typeface="DejaVu Sans"/>
              </a:rPr>
              <a:t>8 июня 2020 г.</a:t>
            </a: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– переименована в федеральное государственное казенное военное образовательное учреждение высшего образования «Военная орденов Жукова и Ленина Краснознаменная академия связи имени Маршала Советского Союза С.М.Буденного» МО РФ;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100" name="Line 8"/>
          <p:cNvSpPr/>
          <p:nvPr/>
        </p:nvSpPr>
        <p:spPr>
          <a:xfrm>
            <a:off x="1474560" y="3004920"/>
            <a:ext cx="6841800" cy="15120"/>
          </a:xfrm>
          <a:prstGeom prst="line">
            <a:avLst/>
          </a:prstGeom>
          <a:ln w="12600">
            <a:solidFill>
              <a:srgbClr val="FDBD3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9"/>
          <p:cNvSpPr/>
          <p:nvPr/>
        </p:nvSpPr>
        <p:spPr>
          <a:xfrm>
            <a:off x="5338080" y="3056760"/>
            <a:ext cx="2976120" cy="1184400"/>
          </a:xfrm>
          <a:prstGeom prst="rect">
            <a:avLst/>
          </a:prstGeom>
          <a:gradFill rotWithShape="0">
            <a:gsLst>
              <a:gs pos="0">
                <a:srgbClr val="E3FBC2"/>
              </a:gs>
              <a:gs pos="100000">
                <a:srgbClr val="F4FFE6">
                  <a:alpha val="0"/>
                </a:srgbClr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" b="1" u="sng" strike="noStrike" spc="-1">
                <a:solidFill>
                  <a:srgbClr val="CC0000"/>
                </a:solidFill>
                <a:uFillTx/>
                <a:latin typeface="Times New Roman"/>
                <a:ea typeface="DejaVu Sans"/>
              </a:rPr>
              <a:t>Педагоги академии с мировым именем: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А.Ф. Иоффе,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А.А. Петровский, А.И. Берг,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А.Ф. Белецкий, Н.М. Изюмов,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Л.М. Пиотровский, В.А. Крейчман,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Л.М. Финк, Е.Л. Орловский.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02" name="CustomShape 10"/>
          <p:cNvSpPr/>
          <p:nvPr/>
        </p:nvSpPr>
        <p:spPr>
          <a:xfrm>
            <a:off x="90360" y="3049920"/>
            <a:ext cx="5175720" cy="1184400"/>
          </a:xfrm>
          <a:prstGeom prst="rect">
            <a:avLst/>
          </a:prstGeom>
          <a:gradFill rotWithShape="0">
            <a:gsLst>
              <a:gs pos="0">
                <a:srgbClr val="BFD4FE"/>
              </a:gs>
              <a:gs pos="100000">
                <a:srgbClr val="E5EFFF">
                  <a:alpha val="0"/>
                </a:srgbClr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1" u="sng" strike="noStrike" spc="-1">
                <a:solidFill>
                  <a:srgbClr val="CC0000"/>
                </a:solidFill>
                <a:uFillTx/>
                <a:latin typeface="Times New Roman"/>
                <a:ea typeface="DejaVu Sans"/>
              </a:rPr>
              <a:t>За период существования академии (с 1919 года) подготовлено</a:t>
            </a:r>
            <a:r>
              <a:rPr lang="ru-RU" sz="1200" b="1" strike="noStrike" spc="-1">
                <a:solidFill>
                  <a:srgbClr val="CC0000"/>
                </a:solidFill>
                <a:latin typeface="Times New Roman"/>
                <a:ea typeface="DejaVu Sans"/>
              </a:rPr>
              <a:t>: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свыше 45 тысяч офицеров для нашего государства;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свыше 5 тысяч  офицеров  для  иностранных  армий;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более 8 тысяч  офицеров прошли обучение в  системе  переподготовки  и  повышения  квалификации; 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более 100 докторов  наук; свыше 2 тысяч кандидатов наук.</a:t>
            </a: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103" name="Picture 9"/>
          <p:cNvPicPr/>
          <p:nvPr/>
        </p:nvPicPr>
        <p:blipFill>
          <a:blip r:embed="rId6"/>
          <a:stretch/>
        </p:blipFill>
        <p:spPr>
          <a:xfrm>
            <a:off x="278640" y="1229760"/>
            <a:ext cx="747720" cy="771120"/>
          </a:xfrm>
          <a:prstGeom prst="rect">
            <a:avLst/>
          </a:prstGeom>
          <a:ln>
            <a:noFill/>
          </a:ln>
        </p:spPr>
      </p:pic>
      <p:sp>
        <p:nvSpPr>
          <p:cNvPr id="104" name="CustomShape 11"/>
          <p:cNvSpPr/>
          <p:nvPr/>
        </p:nvSpPr>
        <p:spPr>
          <a:xfrm>
            <a:off x="95400" y="4283280"/>
            <a:ext cx="2602440" cy="819360"/>
          </a:xfrm>
          <a:prstGeom prst="rect">
            <a:avLst/>
          </a:prstGeom>
          <a:solidFill>
            <a:srgbClr val="FFFF99"/>
          </a:solidFill>
          <a:ln>
            <a:solidFill>
              <a:srgbClr val="98B855"/>
            </a:solidFill>
            <a:rou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1" u="sng" strike="noStrike" spc="-1">
                <a:solidFill>
                  <a:srgbClr val="CC0000"/>
                </a:solidFill>
                <a:uFillTx/>
                <a:latin typeface="Times New Roman"/>
                <a:ea typeface="DejaVu Sans"/>
              </a:rPr>
              <a:t>Среди выпускников академии: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17 Героев Советского Союза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9 Героя Социалистического Труда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3 Героя Российской Федерации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05" name="CustomShape 12"/>
          <p:cNvSpPr/>
          <p:nvPr/>
        </p:nvSpPr>
        <p:spPr>
          <a:xfrm>
            <a:off x="2736000" y="4277880"/>
            <a:ext cx="5585760" cy="841680"/>
          </a:xfrm>
          <a:prstGeom prst="rect">
            <a:avLst/>
          </a:prstGeom>
          <a:gradFill rotWithShape="0">
            <a:gsLst>
              <a:gs pos="0">
                <a:srgbClr val="D9CAEE"/>
              </a:gs>
              <a:gs pos="100000">
                <a:srgbClr val="F1EAF8">
                  <a:alpha val="0"/>
                </a:srgbClr>
              </a:gs>
            </a:gsLst>
            <a:lin ang="16200000"/>
          </a:gradFill>
          <a:ln>
            <a:solidFill>
              <a:srgbClr val="7D5FA0"/>
            </a:solidFill>
            <a:round/>
          </a:ln>
          <a:effectLst>
            <a:glow rad="63500">
              <a:srgbClr val="FFFF00">
                <a:alpha val="40000"/>
              </a:srgbClr>
            </a:glow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90000"/>
              </a:lnSpc>
            </a:pPr>
            <a:r>
              <a:rPr lang="ru-RU" sz="1100" b="1" u="sng" strike="noStrike" spc="-1">
                <a:solidFill>
                  <a:srgbClr val="CC0000"/>
                </a:solidFill>
                <a:uFillTx/>
                <a:latin typeface="Times New Roman"/>
                <a:ea typeface="DejaVu Sans"/>
              </a:rPr>
              <a:t>Награды: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Орден Красного Знамени (от 7 ноября 1944 года), Орден Ленина ( от 22 февраля 1968 года), Почетный юбилейный знак ЦК КППС, Президиума Верховного Совета СССР, Совета Министров СССР и ВЦСПС (от 5 декабря 1972 года)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ru-RU" sz="11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Орден Жукова (от 16 июля 2019 года), 8 орденов  иностранных государств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106" name="Рисунок 2"/>
          <p:cNvPicPr/>
          <p:nvPr/>
        </p:nvPicPr>
        <p:blipFill>
          <a:blip r:embed="rId7"/>
          <a:stretch/>
        </p:blipFill>
        <p:spPr>
          <a:xfrm>
            <a:off x="8464320" y="653400"/>
            <a:ext cx="537840" cy="51696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7" name="Рисунок 3"/>
          <p:cNvPicPr/>
          <p:nvPr/>
        </p:nvPicPr>
        <p:blipFill>
          <a:blip r:embed="rId8"/>
          <a:stretch/>
        </p:blipFill>
        <p:spPr>
          <a:xfrm>
            <a:off x="8466840" y="4549680"/>
            <a:ext cx="505800" cy="523440"/>
          </a:xfrm>
          <a:prstGeom prst="rect">
            <a:avLst/>
          </a:prstGeom>
          <a:ln>
            <a:noFill/>
          </a:ln>
        </p:spPr>
      </p:pic>
      <p:pic>
        <p:nvPicPr>
          <p:cNvPr id="108" name="Рисунок 4"/>
          <p:cNvPicPr/>
          <p:nvPr/>
        </p:nvPicPr>
        <p:blipFill>
          <a:blip r:embed="rId9"/>
          <a:stretch/>
        </p:blipFill>
        <p:spPr>
          <a:xfrm>
            <a:off x="8464320" y="1172160"/>
            <a:ext cx="537840" cy="56088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9" name="Рисунок 5"/>
          <p:cNvPicPr/>
          <p:nvPr/>
        </p:nvPicPr>
        <p:blipFill>
          <a:blip r:embed="rId10"/>
          <a:stretch/>
        </p:blipFill>
        <p:spPr>
          <a:xfrm>
            <a:off x="8464320" y="2806920"/>
            <a:ext cx="537840" cy="53028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10" name="Рисунок 6"/>
          <p:cNvPicPr/>
          <p:nvPr/>
        </p:nvPicPr>
        <p:blipFill>
          <a:blip r:embed="rId11"/>
          <a:stretch/>
        </p:blipFill>
        <p:spPr>
          <a:xfrm>
            <a:off x="8457120" y="2250000"/>
            <a:ext cx="537840" cy="56952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11" name="Рисунок 7"/>
          <p:cNvPicPr/>
          <p:nvPr/>
        </p:nvPicPr>
        <p:blipFill>
          <a:blip r:embed="rId12"/>
          <a:stretch/>
        </p:blipFill>
        <p:spPr>
          <a:xfrm>
            <a:off x="8464320" y="3332520"/>
            <a:ext cx="537840" cy="60912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12" name="Рисунок 8"/>
          <p:cNvPicPr/>
          <p:nvPr/>
        </p:nvPicPr>
        <p:blipFill>
          <a:blip r:embed="rId13"/>
          <a:stretch/>
        </p:blipFill>
        <p:spPr>
          <a:xfrm>
            <a:off x="8457120" y="1704240"/>
            <a:ext cx="537840" cy="55116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13" name="Рисунок 9"/>
          <p:cNvPicPr/>
          <p:nvPr/>
        </p:nvPicPr>
        <p:blipFill>
          <a:blip r:embed="rId14"/>
          <a:stretch/>
        </p:blipFill>
        <p:spPr>
          <a:xfrm>
            <a:off x="8457120" y="3944160"/>
            <a:ext cx="537840" cy="58968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grpSp>
        <p:nvGrpSpPr>
          <p:cNvPr id="114" name="Group 13"/>
          <p:cNvGrpSpPr/>
          <p:nvPr/>
        </p:nvGrpSpPr>
        <p:grpSpPr>
          <a:xfrm>
            <a:off x="102960" y="587880"/>
            <a:ext cx="733320" cy="789480"/>
            <a:chOff x="102960" y="587880"/>
            <a:chExt cx="733320" cy="789480"/>
          </a:xfrm>
        </p:grpSpPr>
        <p:sp>
          <p:nvSpPr>
            <p:cNvPr id="115" name="CustomShape 14"/>
            <p:cNvSpPr/>
            <p:nvPr/>
          </p:nvSpPr>
          <p:spPr>
            <a:xfrm>
              <a:off x="102960" y="587880"/>
              <a:ext cx="733320" cy="7894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round/>
            </a:ln>
            <a:effectLst>
              <a:innerShdw blurRad="1143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16" name="Рисунок 10"/>
            <p:cNvPicPr/>
            <p:nvPr/>
          </p:nvPicPr>
          <p:blipFill>
            <a:blip r:embed="rId15"/>
            <a:stretch/>
          </p:blipFill>
          <p:spPr>
            <a:xfrm>
              <a:off x="114840" y="639360"/>
              <a:ext cx="687240" cy="68580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"/>
          <p:cNvGrpSpPr/>
          <p:nvPr/>
        </p:nvGrpSpPr>
        <p:grpSpPr>
          <a:xfrm>
            <a:off x="0" y="0"/>
            <a:ext cx="9143280" cy="533520"/>
            <a:chOff x="0" y="0"/>
            <a:chExt cx="9143280" cy="533520"/>
          </a:xfrm>
        </p:grpSpPr>
        <p:sp>
          <p:nvSpPr>
            <p:cNvPr id="118" name="CustomShape 2"/>
            <p:cNvSpPr/>
            <p:nvPr/>
          </p:nvSpPr>
          <p:spPr>
            <a:xfrm>
              <a:off x="0" y="0"/>
              <a:ext cx="9141840" cy="53352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9" name="CustomShape 3"/>
            <p:cNvSpPr/>
            <p:nvPr/>
          </p:nvSpPr>
          <p:spPr>
            <a:xfrm>
              <a:off x="1440" y="0"/>
              <a:ext cx="9141840" cy="45576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0" name="CustomShape 4"/>
            <p:cNvSpPr/>
            <p:nvPr/>
          </p:nvSpPr>
          <p:spPr>
            <a:xfrm>
              <a:off x="1440" y="51480"/>
              <a:ext cx="9141840" cy="42948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1" name="CustomShape 5"/>
          <p:cNvSpPr/>
          <p:nvPr/>
        </p:nvSpPr>
        <p:spPr>
          <a:xfrm>
            <a:off x="8715240" y="107280"/>
            <a:ext cx="326880" cy="3020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3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22" name="CustomShape 6"/>
          <p:cNvSpPr/>
          <p:nvPr/>
        </p:nvSpPr>
        <p:spPr>
          <a:xfrm>
            <a:off x="642960" y="144360"/>
            <a:ext cx="792756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УЧЕБНО-ЛАБОРАТОРНАЯ БАЗА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23" name="Рисунок 12"/>
          <p:cNvPicPr/>
          <p:nvPr/>
        </p:nvPicPr>
        <p:blipFill>
          <a:blip r:embed="rId3"/>
          <a:stretch/>
        </p:blipFill>
        <p:spPr>
          <a:xfrm>
            <a:off x="2960280" y="687600"/>
            <a:ext cx="3072240" cy="2097720"/>
          </a:xfrm>
          <a:prstGeom prst="rect">
            <a:avLst/>
          </a:prstGeom>
          <a:ln>
            <a:noFill/>
          </a:ln>
          <a:effectLst>
            <a:softEdge rad="112522"/>
          </a:effectLst>
        </p:spPr>
      </p:pic>
      <p:pic>
        <p:nvPicPr>
          <p:cNvPr id="124" name="Рисунок 13"/>
          <p:cNvPicPr/>
          <p:nvPr/>
        </p:nvPicPr>
        <p:blipFill>
          <a:blip r:embed="rId4"/>
          <a:stretch/>
        </p:blipFill>
        <p:spPr>
          <a:xfrm>
            <a:off x="2977200" y="2789280"/>
            <a:ext cx="3071520" cy="2120760"/>
          </a:xfrm>
          <a:prstGeom prst="rect">
            <a:avLst/>
          </a:prstGeom>
          <a:ln>
            <a:noFill/>
          </a:ln>
          <a:effectLst>
            <a:softEdge rad="112522"/>
          </a:effectLst>
        </p:spPr>
      </p:pic>
      <p:pic>
        <p:nvPicPr>
          <p:cNvPr id="125" name="Рисунок 16"/>
          <p:cNvPicPr/>
          <p:nvPr/>
        </p:nvPicPr>
        <p:blipFill>
          <a:blip r:embed="rId5"/>
          <a:stretch/>
        </p:blipFill>
        <p:spPr>
          <a:xfrm>
            <a:off x="-16920" y="2753280"/>
            <a:ext cx="3085560" cy="2192760"/>
          </a:xfrm>
          <a:prstGeom prst="rect">
            <a:avLst/>
          </a:prstGeom>
          <a:ln>
            <a:noFill/>
          </a:ln>
          <a:effectLst>
            <a:softEdge rad="112522"/>
          </a:effectLst>
        </p:spPr>
      </p:pic>
      <p:pic>
        <p:nvPicPr>
          <p:cNvPr id="126" name="Рисунок 3"/>
          <p:cNvPicPr/>
          <p:nvPr/>
        </p:nvPicPr>
        <p:blipFill>
          <a:blip r:embed="rId6"/>
          <a:stretch/>
        </p:blipFill>
        <p:spPr>
          <a:xfrm>
            <a:off x="6046920" y="706320"/>
            <a:ext cx="3072240" cy="2079000"/>
          </a:xfrm>
          <a:prstGeom prst="rect">
            <a:avLst/>
          </a:prstGeom>
          <a:ln>
            <a:noFill/>
          </a:ln>
          <a:effectLst>
            <a:softEdge rad="112522"/>
          </a:effectLst>
        </p:spPr>
      </p:pic>
      <p:pic>
        <p:nvPicPr>
          <p:cNvPr id="127" name="Рисунок 4"/>
          <p:cNvPicPr/>
          <p:nvPr/>
        </p:nvPicPr>
        <p:blipFill>
          <a:blip r:embed="rId7"/>
          <a:stretch/>
        </p:blipFill>
        <p:spPr>
          <a:xfrm>
            <a:off x="-64800" y="664200"/>
            <a:ext cx="3072240" cy="2049480"/>
          </a:xfrm>
          <a:prstGeom prst="rect">
            <a:avLst/>
          </a:prstGeom>
          <a:ln>
            <a:noFill/>
          </a:ln>
          <a:effectLst>
            <a:softEdge rad="112522"/>
          </a:effectLst>
        </p:spPr>
      </p:pic>
      <p:pic>
        <p:nvPicPr>
          <p:cNvPr id="128" name="Рисунок 127"/>
          <p:cNvPicPr/>
          <p:nvPr/>
        </p:nvPicPr>
        <p:blipFill>
          <a:blip r:embed="rId8"/>
          <a:stretch/>
        </p:blipFill>
        <p:spPr>
          <a:xfrm>
            <a:off x="6048000" y="2808000"/>
            <a:ext cx="3110400" cy="1958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"/>
          <p:cNvGrpSpPr/>
          <p:nvPr/>
        </p:nvGrpSpPr>
        <p:grpSpPr>
          <a:xfrm>
            <a:off x="0" y="0"/>
            <a:ext cx="9143280" cy="533520"/>
            <a:chOff x="0" y="0"/>
            <a:chExt cx="9143280" cy="533520"/>
          </a:xfrm>
        </p:grpSpPr>
        <p:sp>
          <p:nvSpPr>
            <p:cNvPr id="130" name="CustomShape 2"/>
            <p:cNvSpPr/>
            <p:nvPr/>
          </p:nvSpPr>
          <p:spPr>
            <a:xfrm>
              <a:off x="0" y="0"/>
              <a:ext cx="9141840" cy="53352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1" name="CustomShape 3"/>
            <p:cNvSpPr/>
            <p:nvPr/>
          </p:nvSpPr>
          <p:spPr>
            <a:xfrm>
              <a:off x="1440" y="0"/>
              <a:ext cx="9141840" cy="45576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2" name="CustomShape 4"/>
            <p:cNvSpPr/>
            <p:nvPr/>
          </p:nvSpPr>
          <p:spPr>
            <a:xfrm>
              <a:off x="1440" y="51480"/>
              <a:ext cx="9141840" cy="42948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33" name="CustomShape 5"/>
          <p:cNvSpPr/>
          <p:nvPr/>
        </p:nvSpPr>
        <p:spPr>
          <a:xfrm>
            <a:off x="8715240" y="107280"/>
            <a:ext cx="326880" cy="3020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4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34" name="CustomShape 6"/>
          <p:cNvSpPr/>
          <p:nvPr/>
        </p:nvSpPr>
        <p:spPr>
          <a:xfrm>
            <a:off x="642960" y="144360"/>
            <a:ext cx="792756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ИННОВАЦИОННЫЕ СИСТЕМЫ ОБУЧЕНИЯ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35" name="Picture 2"/>
          <p:cNvPicPr/>
          <p:nvPr/>
        </p:nvPicPr>
        <p:blipFill>
          <a:blip r:embed="rId3">
            <a:lum bright="30000"/>
          </a:blip>
          <a:stretch/>
        </p:blipFill>
        <p:spPr>
          <a:xfrm>
            <a:off x="5040" y="587160"/>
            <a:ext cx="9141840" cy="4551840"/>
          </a:xfrm>
          <a:prstGeom prst="rect">
            <a:avLst/>
          </a:prstGeom>
          <a:ln w="9360">
            <a:noFill/>
          </a:ln>
        </p:spPr>
      </p:pic>
      <p:pic>
        <p:nvPicPr>
          <p:cNvPr id="136" name="Рисунок 10"/>
          <p:cNvPicPr/>
          <p:nvPr/>
        </p:nvPicPr>
        <p:blipFill>
          <a:blip r:embed="rId4"/>
          <a:stretch/>
        </p:blipFill>
        <p:spPr>
          <a:xfrm>
            <a:off x="1935000" y="2744280"/>
            <a:ext cx="2034000" cy="214848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37" name="Рисунок 11"/>
          <p:cNvPicPr/>
          <p:nvPr/>
        </p:nvPicPr>
        <p:blipFill>
          <a:blip r:embed="rId5"/>
          <a:stretch/>
        </p:blipFill>
        <p:spPr>
          <a:xfrm>
            <a:off x="6449400" y="2799720"/>
            <a:ext cx="1676520" cy="2151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38" name="Рисунок 12"/>
          <p:cNvPicPr/>
          <p:nvPr/>
        </p:nvPicPr>
        <p:blipFill>
          <a:blip r:embed="rId6"/>
          <a:srcRect l="2208" r="52807"/>
          <a:stretch/>
        </p:blipFill>
        <p:spPr>
          <a:xfrm>
            <a:off x="671040" y="2772000"/>
            <a:ext cx="1405800" cy="2093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39" name="Рисунок 13"/>
          <p:cNvPicPr/>
          <p:nvPr/>
        </p:nvPicPr>
        <p:blipFill>
          <a:blip r:embed="rId7"/>
          <a:stretch/>
        </p:blipFill>
        <p:spPr>
          <a:xfrm>
            <a:off x="4829040" y="622800"/>
            <a:ext cx="3633840" cy="2043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40" name="Рисунок 14"/>
          <p:cNvPicPr/>
          <p:nvPr/>
        </p:nvPicPr>
        <p:blipFill>
          <a:blip r:embed="rId8"/>
          <a:srcRect l="8143" r="43929"/>
          <a:stretch/>
        </p:blipFill>
        <p:spPr>
          <a:xfrm>
            <a:off x="2808360" y="2712240"/>
            <a:ext cx="1798200" cy="211032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41" name="Рисунок 15"/>
          <p:cNvPicPr/>
          <p:nvPr/>
        </p:nvPicPr>
        <p:blipFill>
          <a:blip r:embed="rId9"/>
          <a:stretch/>
        </p:blipFill>
        <p:spPr>
          <a:xfrm>
            <a:off x="544680" y="700560"/>
            <a:ext cx="3433320" cy="191592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"/>
          <p:cNvGrpSpPr/>
          <p:nvPr/>
        </p:nvGrpSpPr>
        <p:grpSpPr>
          <a:xfrm>
            <a:off x="0" y="0"/>
            <a:ext cx="9143280" cy="533520"/>
            <a:chOff x="0" y="0"/>
            <a:chExt cx="9143280" cy="533520"/>
          </a:xfrm>
        </p:grpSpPr>
        <p:sp>
          <p:nvSpPr>
            <p:cNvPr id="143" name="CustomShape 2"/>
            <p:cNvSpPr/>
            <p:nvPr/>
          </p:nvSpPr>
          <p:spPr>
            <a:xfrm>
              <a:off x="0" y="0"/>
              <a:ext cx="9141840" cy="53352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" name="CustomShape 3"/>
            <p:cNvSpPr/>
            <p:nvPr/>
          </p:nvSpPr>
          <p:spPr>
            <a:xfrm>
              <a:off x="1440" y="0"/>
              <a:ext cx="9141840" cy="45576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5" name="CustomShape 4"/>
            <p:cNvSpPr/>
            <p:nvPr/>
          </p:nvSpPr>
          <p:spPr>
            <a:xfrm>
              <a:off x="1440" y="51480"/>
              <a:ext cx="9141840" cy="42948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6" name="CustomShape 5"/>
          <p:cNvSpPr/>
          <p:nvPr/>
        </p:nvSpPr>
        <p:spPr>
          <a:xfrm>
            <a:off x="8715240" y="107280"/>
            <a:ext cx="326880" cy="3020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47" name="CustomShape 6"/>
          <p:cNvSpPr/>
          <p:nvPr/>
        </p:nvSpPr>
        <p:spPr>
          <a:xfrm>
            <a:off x="642960" y="144360"/>
            <a:ext cx="792756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БИБЛИОТЕКА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48" name="Picture 2"/>
          <p:cNvPicPr/>
          <p:nvPr/>
        </p:nvPicPr>
        <p:blipFill>
          <a:blip r:embed="rId3">
            <a:lum bright="30000"/>
          </a:blip>
          <a:stretch/>
        </p:blipFill>
        <p:spPr>
          <a:xfrm>
            <a:off x="0" y="576000"/>
            <a:ext cx="9141840" cy="4551840"/>
          </a:xfrm>
          <a:prstGeom prst="rect">
            <a:avLst/>
          </a:prstGeom>
          <a:ln w="9360">
            <a:noFill/>
          </a:ln>
        </p:spPr>
      </p:pic>
      <p:pic>
        <p:nvPicPr>
          <p:cNvPr id="149" name="Рисунок 18"/>
          <p:cNvPicPr/>
          <p:nvPr/>
        </p:nvPicPr>
        <p:blipFill>
          <a:blip r:embed="rId4"/>
          <a:stretch/>
        </p:blipFill>
        <p:spPr>
          <a:xfrm>
            <a:off x="785880" y="629280"/>
            <a:ext cx="3498480" cy="20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0" name="Picture 2"/>
          <p:cNvPicPr/>
          <p:nvPr/>
        </p:nvPicPr>
        <p:blipFill>
          <a:blip r:embed="rId5"/>
          <a:stretch/>
        </p:blipFill>
        <p:spPr>
          <a:xfrm>
            <a:off x="4643280" y="1129680"/>
            <a:ext cx="4016160" cy="321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1" name="Рисунок 20"/>
          <p:cNvPicPr/>
          <p:nvPr/>
        </p:nvPicPr>
        <p:blipFill>
          <a:blip r:embed="rId6"/>
          <a:stretch/>
        </p:blipFill>
        <p:spPr>
          <a:xfrm>
            <a:off x="794880" y="2702160"/>
            <a:ext cx="3489120" cy="215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"/>
          <p:cNvGrpSpPr/>
          <p:nvPr/>
        </p:nvGrpSpPr>
        <p:grpSpPr>
          <a:xfrm>
            <a:off x="0" y="0"/>
            <a:ext cx="9143280" cy="533520"/>
            <a:chOff x="0" y="0"/>
            <a:chExt cx="9143280" cy="533520"/>
          </a:xfrm>
        </p:grpSpPr>
        <p:sp>
          <p:nvSpPr>
            <p:cNvPr id="153" name="CustomShape 2"/>
            <p:cNvSpPr/>
            <p:nvPr/>
          </p:nvSpPr>
          <p:spPr>
            <a:xfrm>
              <a:off x="0" y="0"/>
              <a:ext cx="9141840" cy="53352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4" name="CustomShape 3"/>
            <p:cNvSpPr/>
            <p:nvPr/>
          </p:nvSpPr>
          <p:spPr>
            <a:xfrm>
              <a:off x="1440" y="0"/>
              <a:ext cx="9141840" cy="45576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5" name="CustomShape 4"/>
            <p:cNvSpPr/>
            <p:nvPr/>
          </p:nvSpPr>
          <p:spPr>
            <a:xfrm>
              <a:off x="1440" y="51480"/>
              <a:ext cx="9141840" cy="42948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6" name="CustomShape 5"/>
          <p:cNvSpPr/>
          <p:nvPr/>
        </p:nvSpPr>
        <p:spPr>
          <a:xfrm>
            <a:off x="8715240" y="107280"/>
            <a:ext cx="326880" cy="3020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6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57" name="CustomShape 6"/>
          <p:cNvSpPr/>
          <p:nvPr/>
        </p:nvSpPr>
        <p:spPr>
          <a:xfrm>
            <a:off x="642960" y="144360"/>
            <a:ext cx="792756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БАЗА ДЛЯ ФИЗИЧЕСКОЙ ПОДГОТОВКИ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58" name="Picture 2"/>
          <p:cNvPicPr/>
          <p:nvPr/>
        </p:nvPicPr>
        <p:blipFill>
          <a:blip r:embed="rId3">
            <a:lum bright="30000"/>
          </a:blip>
          <a:stretch/>
        </p:blipFill>
        <p:spPr>
          <a:xfrm>
            <a:off x="0" y="418680"/>
            <a:ext cx="9141840" cy="4723560"/>
          </a:xfrm>
          <a:prstGeom prst="rect">
            <a:avLst/>
          </a:prstGeom>
          <a:ln w="9360">
            <a:noFill/>
          </a:ln>
        </p:spPr>
      </p:pic>
      <p:pic>
        <p:nvPicPr>
          <p:cNvPr id="159" name="Рисунок 18"/>
          <p:cNvPicPr/>
          <p:nvPr/>
        </p:nvPicPr>
        <p:blipFill>
          <a:blip r:embed="rId4"/>
          <a:stretch/>
        </p:blipFill>
        <p:spPr>
          <a:xfrm>
            <a:off x="6357960" y="1112400"/>
            <a:ext cx="2292120" cy="3069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0" name="Рисунок 19"/>
          <p:cNvPicPr/>
          <p:nvPr/>
        </p:nvPicPr>
        <p:blipFill>
          <a:blip r:embed="rId5"/>
          <a:stretch/>
        </p:blipFill>
        <p:spPr>
          <a:xfrm>
            <a:off x="337680" y="654120"/>
            <a:ext cx="2611440" cy="151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1" name="Рисунок 20"/>
          <p:cNvPicPr/>
          <p:nvPr/>
        </p:nvPicPr>
        <p:blipFill>
          <a:blip r:embed="rId6"/>
          <a:stretch/>
        </p:blipFill>
        <p:spPr>
          <a:xfrm>
            <a:off x="3539160" y="2854800"/>
            <a:ext cx="2738520" cy="157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2" name="Рисунок 161"/>
          <p:cNvPicPr/>
          <p:nvPr/>
        </p:nvPicPr>
        <p:blipFill>
          <a:blip r:embed="rId7"/>
          <a:stretch/>
        </p:blipFill>
        <p:spPr>
          <a:xfrm>
            <a:off x="3240000" y="648000"/>
            <a:ext cx="2822400" cy="1587240"/>
          </a:xfrm>
          <a:prstGeom prst="rect">
            <a:avLst/>
          </a:prstGeom>
          <a:ln>
            <a:noFill/>
          </a:ln>
        </p:spPr>
      </p:pic>
      <p:pic>
        <p:nvPicPr>
          <p:cNvPr id="163" name="Рисунок 162"/>
          <p:cNvPicPr/>
          <p:nvPr/>
        </p:nvPicPr>
        <p:blipFill>
          <a:blip r:embed="rId8"/>
          <a:stretch/>
        </p:blipFill>
        <p:spPr>
          <a:xfrm>
            <a:off x="527760" y="2616480"/>
            <a:ext cx="2770560" cy="1558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"/>
          <p:cNvGrpSpPr/>
          <p:nvPr/>
        </p:nvGrpSpPr>
        <p:grpSpPr>
          <a:xfrm>
            <a:off x="0" y="0"/>
            <a:ext cx="9143280" cy="533520"/>
            <a:chOff x="0" y="0"/>
            <a:chExt cx="9143280" cy="533520"/>
          </a:xfrm>
        </p:grpSpPr>
        <p:sp>
          <p:nvSpPr>
            <p:cNvPr id="165" name="CustomShape 2"/>
            <p:cNvSpPr/>
            <p:nvPr/>
          </p:nvSpPr>
          <p:spPr>
            <a:xfrm>
              <a:off x="0" y="0"/>
              <a:ext cx="9141840" cy="53352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6" name="CustomShape 3"/>
            <p:cNvSpPr/>
            <p:nvPr/>
          </p:nvSpPr>
          <p:spPr>
            <a:xfrm>
              <a:off x="1440" y="0"/>
              <a:ext cx="9141840" cy="45576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7" name="CustomShape 4"/>
            <p:cNvSpPr/>
            <p:nvPr/>
          </p:nvSpPr>
          <p:spPr>
            <a:xfrm>
              <a:off x="1440" y="51480"/>
              <a:ext cx="9141840" cy="42948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68" name="Picture 7"/>
          <p:cNvPicPr/>
          <p:nvPr/>
        </p:nvPicPr>
        <p:blipFill>
          <a:blip r:embed="rId3"/>
          <a:stretch/>
        </p:blipFill>
        <p:spPr>
          <a:xfrm>
            <a:off x="0" y="26280"/>
            <a:ext cx="426600" cy="479880"/>
          </a:xfrm>
          <a:prstGeom prst="rect">
            <a:avLst/>
          </a:prstGeom>
          <a:ln>
            <a:noFill/>
          </a:ln>
        </p:spPr>
      </p:pic>
      <p:sp>
        <p:nvSpPr>
          <p:cNvPr id="169" name="CustomShape 5"/>
          <p:cNvSpPr/>
          <p:nvPr/>
        </p:nvSpPr>
        <p:spPr>
          <a:xfrm>
            <a:off x="8715240" y="107280"/>
            <a:ext cx="326880" cy="3020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70" name="CustomShape 6"/>
          <p:cNvSpPr/>
          <p:nvPr/>
        </p:nvSpPr>
        <p:spPr>
          <a:xfrm>
            <a:off x="642960" y="120960"/>
            <a:ext cx="792756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ПИТАНИЕ И БЫТ КУРСАНТОВ АКАДЕМИИ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71" name="Рисунок 11"/>
          <p:cNvPicPr/>
          <p:nvPr/>
        </p:nvPicPr>
        <p:blipFill>
          <a:blip r:embed="rId4"/>
          <a:stretch/>
        </p:blipFill>
        <p:spPr>
          <a:xfrm>
            <a:off x="39960" y="843480"/>
            <a:ext cx="2789280" cy="1894320"/>
          </a:xfrm>
          <a:prstGeom prst="rect">
            <a:avLst/>
          </a:prstGeom>
          <a:ln w="9360">
            <a:noFill/>
          </a:ln>
          <a:effectLst>
            <a:softEdge rad="63500"/>
          </a:effectLst>
        </p:spPr>
      </p:pic>
      <p:pic>
        <p:nvPicPr>
          <p:cNvPr id="172" name="Рисунок 13"/>
          <p:cNvPicPr/>
          <p:nvPr/>
        </p:nvPicPr>
        <p:blipFill>
          <a:blip r:embed="rId5"/>
          <a:stretch/>
        </p:blipFill>
        <p:spPr>
          <a:xfrm>
            <a:off x="-46440" y="2798640"/>
            <a:ext cx="2871360" cy="192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3" name="Рисунок 2"/>
          <p:cNvPicPr/>
          <p:nvPr/>
        </p:nvPicPr>
        <p:blipFill>
          <a:blip r:embed="rId6"/>
          <a:stretch/>
        </p:blipFill>
        <p:spPr>
          <a:xfrm>
            <a:off x="6014880" y="2796840"/>
            <a:ext cx="3091320" cy="193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" name="Рисунок 3"/>
          <p:cNvPicPr/>
          <p:nvPr/>
        </p:nvPicPr>
        <p:blipFill>
          <a:blip r:embed="rId7"/>
          <a:stretch/>
        </p:blipFill>
        <p:spPr>
          <a:xfrm>
            <a:off x="3008160" y="2796840"/>
            <a:ext cx="2946240" cy="193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5" name="Рисунок 5"/>
          <p:cNvPicPr/>
          <p:nvPr/>
        </p:nvPicPr>
        <p:blipFill>
          <a:blip r:embed="rId8"/>
          <a:stretch/>
        </p:blipFill>
        <p:spPr>
          <a:xfrm>
            <a:off x="3068280" y="843480"/>
            <a:ext cx="2863080" cy="1931400"/>
          </a:xfrm>
          <a:prstGeom prst="rect">
            <a:avLst/>
          </a:prstGeom>
          <a:ln>
            <a:noFill/>
          </a:ln>
        </p:spPr>
      </p:pic>
      <p:pic>
        <p:nvPicPr>
          <p:cNvPr id="176" name="Рисунок 6"/>
          <p:cNvPicPr/>
          <p:nvPr/>
        </p:nvPicPr>
        <p:blipFill>
          <a:blip r:embed="rId9"/>
          <a:stretch/>
        </p:blipFill>
        <p:spPr>
          <a:xfrm>
            <a:off x="6055200" y="843480"/>
            <a:ext cx="3086640" cy="1931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roup 1"/>
          <p:cNvGrpSpPr/>
          <p:nvPr/>
        </p:nvGrpSpPr>
        <p:grpSpPr>
          <a:xfrm>
            <a:off x="0" y="0"/>
            <a:ext cx="9143280" cy="533520"/>
            <a:chOff x="0" y="0"/>
            <a:chExt cx="9143280" cy="533520"/>
          </a:xfrm>
        </p:grpSpPr>
        <p:sp>
          <p:nvSpPr>
            <p:cNvPr id="178" name="CustomShape 2"/>
            <p:cNvSpPr/>
            <p:nvPr/>
          </p:nvSpPr>
          <p:spPr>
            <a:xfrm>
              <a:off x="0" y="0"/>
              <a:ext cx="9141840" cy="53352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9" name="CustomShape 3"/>
            <p:cNvSpPr/>
            <p:nvPr/>
          </p:nvSpPr>
          <p:spPr>
            <a:xfrm>
              <a:off x="1440" y="0"/>
              <a:ext cx="9141840" cy="45576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0" name="CustomShape 4"/>
            <p:cNvSpPr/>
            <p:nvPr/>
          </p:nvSpPr>
          <p:spPr>
            <a:xfrm>
              <a:off x="1440" y="51480"/>
              <a:ext cx="9141840" cy="42948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81" name="Picture 7"/>
          <p:cNvPicPr/>
          <p:nvPr/>
        </p:nvPicPr>
        <p:blipFill>
          <a:blip r:embed="rId3"/>
          <a:stretch/>
        </p:blipFill>
        <p:spPr>
          <a:xfrm>
            <a:off x="0" y="26280"/>
            <a:ext cx="426600" cy="479880"/>
          </a:xfrm>
          <a:prstGeom prst="rect">
            <a:avLst/>
          </a:prstGeom>
          <a:ln>
            <a:noFill/>
          </a:ln>
        </p:spPr>
      </p:pic>
      <p:sp>
        <p:nvSpPr>
          <p:cNvPr id="182" name="CustomShape 5"/>
          <p:cNvSpPr/>
          <p:nvPr/>
        </p:nvSpPr>
        <p:spPr>
          <a:xfrm>
            <a:off x="8715240" y="107280"/>
            <a:ext cx="326880" cy="3020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8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83" name="CustomShape 6"/>
          <p:cNvSpPr/>
          <p:nvPr/>
        </p:nvSpPr>
        <p:spPr>
          <a:xfrm>
            <a:off x="642960" y="120960"/>
            <a:ext cx="792756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ПОЛЕВАЯ БАЗА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84" name="Рисунок 14"/>
          <p:cNvPicPr/>
          <p:nvPr/>
        </p:nvPicPr>
        <p:blipFill>
          <a:blip r:embed="rId4"/>
          <a:stretch/>
        </p:blipFill>
        <p:spPr>
          <a:xfrm>
            <a:off x="128520" y="699480"/>
            <a:ext cx="2752920" cy="1834560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  <p:pic>
        <p:nvPicPr>
          <p:cNvPr id="185" name="Рисунок 15"/>
          <p:cNvPicPr/>
          <p:nvPr/>
        </p:nvPicPr>
        <p:blipFill>
          <a:blip r:embed="rId5"/>
          <a:stretch/>
        </p:blipFill>
        <p:spPr>
          <a:xfrm>
            <a:off x="128520" y="2964240"/>
            <a:ext cx="2752920" cy="1661400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  <p:pic>
        <p:nvPicPr>
          <p:cNvPr id="186" name="Рисунок 16"/>
          <p:cNvPicPr/>
          <p:nvPr/>
        </p:nvPicPr>
        <p:blipFill>
          <a:blip r:embed="rId6"/>
          <a:stretch/>
        </p:blipFill>
        <p:spPr>
          <a:xfrm>
            <a:off x="3213720" y="2926080"/>
            <a:ext cx="2752920" cy="1699200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  <p:pic>
        <p:nvPicPr>
          <p:cNvPr id="187" name="Picture 2"/>
          <p:cNvPicPr/>
          <p:nvPr/>
        </p:nvPicPr>
        <p:blipFill>
          <a:blip r:embed="rId7"/>
          <a:srcRect b="12855"/>
          <a:stretch/>
        </p:blipFill>
        <p:spPr>
          <a:xfrm>
            <a:off x="3228120" y="699480"/>
            <a:ext cx="2752920" cy="1831320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  <p:pic>
        <p:nvPicPr>
          <p:cNvPr id="188" name="Рисунок 19"/>
          <p:cNvPicPr/>
          <p:nvPr/>
        </p:nvPicPr>
        <p:blipFill>
          <a:blip r:embed="rId8"/>
          <a:stretch/>
        </p:blipFill>
        <p:spPr>
          <a:xfrm>
            <a:off x="6327720" y="699480"/>
            <a:ext cx="2664720" cy="1898280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  <p:pic>
        <p:nvPicPr>
          <p:cNvPr id="189" name="Рисунок 20"/>
          <p:cNvPicPr/>
          <p:nvPr/>
        </p:nvPicPr>
        <p:blipFill>
          <a:blip r:embed="rId9"/>
          <a:stretch/>
        </p:blipFill>
        <p:spPr>
          <a:xfrm>
            <a:off x="6298920" y="2985840"/>
            <a:ext cx="2721600" cy="1699560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roup 1"/>
          <p:cNvGrpSpPr/>
          <p:nvPr/>
        </p:nvGrpSpPr>
        <p:grpSpPr>
          <a:xfrm>
            <a:off x="0" y="0"/>
            <a:ext cx="9143280" cy="533520"/>
            <a:chOff x="0" y="0"/>
            <a:chExt cx="9143280" cy="533520"/>
          </a:xfrm>
        </p:grpSpPr>
        <p:sp>
          <p:nvSpPr>
            <p:cNvPr id="191" name="CustomShape 2"/>
            <p:cNvSpPr/>
            <p:nvPr/>
          </p:nvSpPr>
          <p:spPr>
            <a:xfrm>
              <a:off x="0" y="0"/>
              <a:ext cx="9141840" cy="53352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2" name="CustomShape 3"/>
            <p:cNvSpPr/>
            <p:nvPr/>
          </p:nvSpPr>
          <p:spPr>
            <a:xfrm>
              <a:off x="1440" y="0"/>
              <a:ext cx="9141840" cy="455760"/>
            </a:xfrm>
            <a:prstGeom prst="rect">
              <a:avLst/>
            </a:prstGeom>
            <a:solidFill>
              <a:srgbClr val="FFFFFF"/>
            </a:solidFill>
            <a:ln w="3240">
              <a:noFill/>
            </a:ln>
            <a:effectLst>
              <a:outerShdw blurRad="508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3" name="CustomShape 4"/>
            <p:cNvSpPr/>
            <p:nvPr/>
          </p:nvSpPr>
          <p:spPr>
            <a:xfrm>
              <a:off x="1440" y="51480"/>
              <a:ext cx="9141840" cy="429480"/>
            </a:xfrm>
            <a:prstGeom prst="rect">
              <a:avLst/>
            </a:prstGeom>
            <a:solidFill>
              <a:srgbClr val="4F6228"/>
            </a:solidFill>
            <a:ln w="324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94" name="Picture 7"/>
          <p:cNvPicPr/>
          <p:nvPr/>
        </p:nvPicPr>
        <p:blipFill>
          <a:blip r:embed="rId3"/>
          <a:stretch/>
        </p:blipFill>
        <p:spPr>
          <a:xfrm>
            <a:off x="0" y="26280"/>
            <a:ext cx="426600" cy="479880"/>
          </a:xfrm>
          <a:prstGeom prst="rect">
            <a:avLst/>
          </a:prstGeom>
          <a:ln>
            <a:noFill/>
          </a:ln>
        </p:spPr>
      </p:pic>
      <p:sp>
        <p:nvSpPr>
          <p:cNvPr id="195" name="CustomShape 5"/>
          <p:cNvSpPr/>
          <p:nvPr/>
        </p:nvSpPr>
        <p:spPr>
          <a:xfrm>
            <a:off x="8715240" y="107280"/>
            <a:ext cx="326880" cy="30204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round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9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196" name="CustomShape 6"/>
          <p:cNvSpPr/>
          <p:nvPr/>
        </p:nvSpPr>
        <p:spPr>
          <a:xfrm>
            <a:off x="642960" y="120960"/>
            <a:ext cx="792756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ru-RU" sz="1400" b="1" strike="noStrike" spc="-1">
                <a:solidFill>
                  <a:srgbClr val="FFFFFF"/>
                </a:solidFill>
                <a:latin typeface="Cambria"/>
                <a:ea typeface="DejaVu Sans"/>
              </a:rPr>
              <a:t>КУЛЬТУРНО-ДОСУГОВЫЙ ОТДЫХ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97" name="Рисунок 21"/>
          <p:cNvPicPr/>
          <p:nvPr/>
        </p:nvPicPr>
        <p:blipFill>
          <a:blip r:embed="rId4"/>
          <a:stretch/>
        </p:blipFill>
        <p:spPr>
          <a:xfrm>
            <a:off x="971640" y="659520"/>
            <a:ext cx="3279240" cy="2185560"/>
          </a:xfrm>
          <a:prstGeom prst="rect">
            <a:avLst/>
          </a:prstGeom>
          <a:ln w="9360">
            <a:noFill/>
          </a:ln>
          <a:effectLst>
            <a:softEdge rad="63500"/>
          </a:effectLst>
        </p:spPr>
      </p:pic>
      <p:pic>
        <p:nvPicPr>
          <p:cNvPr id="198" name="Рисунок 22"/>
          <p:cNvPicPr/>
          <p:nvPr/>
        </p:nvPicPr>
        <p:blipFill>
          <a:blip r:embed="rId5"/>
          <a:stretch/>
        </p:blipFill>
        <p:spPr>
          <a:xfrm>
            <a:off x="4860000" y="664920"/>
            <a:ext cx="3279240" cy="2185560"/>
          </a:xfrm>
          <a:prstGeom prst="rect">
            <a:avLst/>
          </a:prstGeom>
          <a:ln w="9360">
            <a:noFill/>
          </a:ln>
          <a:effectLst>
            <a:softEdge rad="63500"/>
          </a:effectLst>
        </p:spPr>
      </p:pic>
      <p:pic>
        <p:nvPicPr>
          <p:cNvPr id="199" name="Рисунок 27"/>
          <p:cNvPicPr/>
          <p:nvPr/>
        </p:nvPicPr>
        <p:blipFill>
          <a:blip r:embed="rId6"/>
          <a:stretch/>
        </p:blipFill>
        <p:spPr>
          <a:xfrm>
            <a:off x="6203160" y="3083400"/>
            <a:ext cx="2839320" cy="1892160"/>
          </a:xfrm>
          <a:prstGeom prst="rect">
            <a:avLst/>
          </a:prstGeom>
          <a:ln w="9360">
            <a:noFill/>
          </a:ln>
          <a:effectLst>
            <a:softEdge rad="63500"/>
          </a:effectLst>
        </p:spPr>
      </p:pic>
      <p:pic>
        <p:nvPicPr>
          <p:cNvPr id="200" name="Рисунок 28"/>
          <p:cNvPicPr/>
          <p:nvPr/>
        </p:nvPicPr>
        <p:blipFill>
          <a:blip r:embed="rId7"/>
          <a:stretch/>
        </p:blipFill>
        <p:spPr>
          <a:xfrm>
            <a:off x="107640" y="3083400"/>
            <a:ext cx="2839320" cy="1892160"/>
          </a:xfrm>
          <a:prstGeom prst="rect">
            <a:avLst/>
          </a:prstGeom>
          <a:ln w="9360">
            <a:noFill/>
          </a:ln>
          <a:effectLst>
            <a:softEdge rad="63500"/>
          </a:effectLst>
        </p:spPr>
      </p:pic>
      <p:pic>
        <p:nvPicPr>
          <p:cNvPr id="201" name="Рисунок 29"/>
          <p:cNvPicPr/>
          <p:nvPr/>
        </p:nvPicPr>
        <p:blipFill>
          <a:blip r:embed="rId8"/>
          <a:stretch/>
        </p:blipFill>
        <p:spPr>
          <a:xfrm>
            <a:off x="3204000" y="3083400"/>
            <a:ext cx="2838960" cy="1892160"/>
          </a:xfrm>
          <a:prstGeom prst="rect">
            <a:avLst/>
          </a:prstGeom>
          <a:ln w="9360">
            <a:noFill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5867</TotalTime>
  <Words>572</Words>
  <Application>Microsoft Office PowerPoint</Application>
  <PresentationFormat>Экран (16:9)</PresentationFormat>
  <Paragraphs>126</Paragraphs>
  <Slides>16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8" baseType="lpstr">
      <vt:lpstr>Meiryo</vt:lpstr>
      <vt:lpstr>Arial</vt:lpstr>
      <vt:lpstr>Calibri</vt:lpstr>
      <vt:lpstr>Cambria</vt:lpstr>
      <vt:lpstr>DejaVu Sans</vt:lpstr>
      <vt:lpstr>Impact</vt:lpstr>
      <vt:lpstr>Symbol</vt:lpstr>
      <vt:lpstr>Times New Roman</vt:lpstr>
      <vt:lpstr>Wingdings</vt:lpstr>
      <vt:lpstr>Office Theme</vt:lpstr>
      <vt:lpstr>Office Theme</vt:lpstr>
      <vt:lpstr>Документ Microsoft Word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346a-3</dc:creator>
  <dc:description/>
  <cp:lastModifiedBy>admsec</cp:lastModifiedBy>
  <cp:revision>457</cp:revision>
  <cp:lastPrinted>2021-10-29T17:47:22Z</cp:lastPrinted>
  <dcterms:created xsi:type="dcterms:W3CDTF">2012-03-22T09:24:15Z</dcterms:created>
  <dcterms:modified xsi:type="dcterms:W3CDTF">2025-06-07T10:50:49Z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uo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10</vt:i4>
  </property>
  <property fmtid="{D5CDD505-2E9C-101B-9397-08002B2CF9AE}" pid="9" name="PresentationFormat">
    <vt:lpwstr>Экран (16:9)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14</vt:i4>
  </property>
</Properties>
</file>